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4" r:id="rId4"/>
    <p:sldId id="260" r:id="rId5"/>
    <p:sldId id="270" r:id="rId6"/>
    <p:sldId id="265" r:id="rId7"/>
    <p:sldId id="267" r:id="rId8"/>
    <p:sldId id="269" r:id="rId9"/>
    <p:sldId id="266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E6E6E6"/>
    <a:srgbClr val="125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D358-C2BE-4616-8539-89B7610A349B}" type="datetimeFigureOut">
              <a:rPr lang="uk-UA" smtClean="0"/>
              <a:t>28.08.2019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7AE34-5FED-4CE7-8C97-131DD1091E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82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1541DE5-46D4-41B3-A355-CF3C3B2395D0}"/>
              </a:ext>
            </a:extLst>
          </p:cNvPr>
          <p:cNvSpPr/>
          <p:nvPr userDrawn="1"/>
        </p:nvSpPr>
        <p:spPr>
          <a:xfrm>
            <a:off x="0" y="3209924"/>
            <a:ext cx="12192000" cy="3648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28091-E085-486D-B669-514AAEFB58C6}"/>
              </a:ext>
            </a:extLst>
          </p:cNvPr>
          <p:cNvSpPr/>
          <p:nvPr userDrawn="1"/>
        </p:nvSpPr>
        <p:spPr>
          <a:xfrm>
            <a:off x="0" y="3209925"/>
            <a:ext cx="12192000" cy="3648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770838C-572E-4000-9406-F189A711B5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4818"/>
          <a:stretch/>
        </p:blipFill>
        <p:spPr bwMode="auto">
          <a:xfrm>
            <a:off x="6121515" y="2533324"/>
            <a:ext cx="5945778" cy="37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1153E4-EDB6-48EA-A4BE-582B0358A1B7}"/>
              </a:ext>
            </a:extLst>
          </p:cNvPr>
          <p:cNvSpPr/>
          <p:nvPr userDrawn="1"/>
        </p:nvSpPr>
        <p:spPr>
          <a:xfrm>
            <a:off x="5896592" y="2367977"/>
            <a:ext cx="6295408" cy="4343400"/>
          </a:xfrm>
          <a:custGeom>
            <a:avLst/>
            <a:gdLst>
              <a:gd name="connsiteX0" fmla="*/ 2500480 w 6295408"/>
              <a:gd name="connsiteY0" fmla="*/ 180467 h 4343400"/>
              <a:gd name="connsiteX1" fmla="*/ 421861 w 6295408"/>
              <a:gd name="connsiteY1" fmla="*/ 1579341 h 4343400"/>
              <a:gd name="connsiteX2" fmla="*/ 2779995 w 6295408"/>
              <a:gd name="connsiteY2" fmla="*/ 3835909 h 4343400"/>
              <a:gd name="connsiteX3" fmla="*/ 5790368 w 6295408"/>
              <a:gd name="connsiteY3" fmla="*/ 2678938 h 4343400"/>
              <a:gd name="connsiteX4" fmla="*/ 3305991 w 6295408"/>
              <a:gd name="connsiteY4" fmla="*/ 262905 h 4343400"/>
              <a:gd name="connsiteX5" fmla="*/ 2500480 w 6295408"/>
              <a:gd name="connsiteY5" fmla="*/ 180467 h 4343400"/>
              <a:gd name="connsiteX6" fmla="*/ 0 w 6295408"/>
              <a:gd name="connsiteY6" fmla="*/ 0 h 4343400"/>
              <a:gd name="connsiteX7" fmla="*/ 6295408 w 6295408"/>
              <a:gd name="connsiteY7" fmla="*/ 0 h 4343400"/>
              <a:gd name="connsiteX8" fmla="*/ 6295408 w 6295408"/>
              <a:gd name="connsiteY8" fmla="*/ 4343400 h 4343400"/>
              <a:gd name="connsiteX9" fmla="*/ 0 w 6295408"/>
              <a:gd name="connsiteY9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5408" h="4343400">
                <a:moveTo>
                  <a:pt x="2500480" y="180467"/>
                </a:moveTo>
                <a:cubicBezTo>
                  <a:pt x="1601170" y="173584"/>
                  <a:pt x="542427" y="454992"/>
                  <a:pt x="421861" y="1579341"/>
                </a:cubicBezTo>
                <a:cubicBezTo>
                  <a:pt x="261108" y="3078471"/>
                  <a:pt x="1885244" y="3652642"/>
                  <a:pt x="2779995" y="3835909"/>
                </a:cubicBezTo>
                <a:cubicBezTo>
                  <a:pt x="3674747" y="4019176"/>
                  <a:pt x="5695352" y="3716808"/>
                  <a:pt x="5790368" y="2678938"/>
                </a:cubicBezTo>
                <a:cubicBezTo>
                  <a:pt x="5958471" y="1209186"/>
                  <a:pt x="4200743" y="446172"/>
                  <a:pt x="3305991" y="262905"/>
                </a:cubicBezTo>
                <a:cubicBezTo>
                  <a:pt x="3082304" y="217089"/>
                  <a:pt x="2800249" y="182761"/>
                  <a:pt x="2500480" y="180467"/>
                </a:cubicBezTo>
                <a:close/>
                <a:moveTo>
                  <a:pt x="0" y="0"/>
                </a:moveTo>
                <a:lnTo>
                  <a:pt x="6295408" y="0"/>
                </a:lnTo>
                <a:lnTo>
                  <a:pt x="6295408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204A6-66D6-4F6E-B712-7208706F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20030"/>
            <a:ext cx="6288578" cy="1585913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42710-9FEB-4D1C-80B4-38D25BB1F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47" y="3344863"/>
            <a:ext cx="4862107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pic>
        <p:nvPicPr>
          <p:cNvPr id="14" name="Picture 2" descr="TEAMS">
            <a:extLst>
              <a:ext uri="{FF2B5EF4-FFF2-40B4-BE49-F238E27FC236}">
                <a16:creationId xmlns:a16="http://schemas.microsoft.com/office/drawing/2014/main" id="{8B3F970C-9326-4A27-9D21-FD443349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89" y="542282"/>
            <a:ext cx="3429168" cy="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487D6C-8541-4C24-9B1D-656F70C6BCA8}"/>
              </a:ext>
            </a:extLst>
          </p:cNvPr>
          <p:cNvSpPr/>
          <p:nvPr userDrawn="1"/>
        </p:nvSpPr>
        <p:spPr>
          <a:xfrm>
            <a:off x="5896592" y="3209924"/>
            <a:ext cx="6295408" cy="3501453"/>
          </a:xfrm>
          <a:custGeom>
            <a:avLst/>
            <a:gdLst>
              <a:gd name="connsiteX0" fmla="*/ 0 w 6295408"/>
              <a:gd name="connsiteY0" fmla="*/ 0 h 3501453"/>
              <a:gd name="connsiteX1" fmla="*/ 706216 w 6295408"/>
              <a:gd name="connsiteY1" fmla="*/ 0 h 3501453"/>
              <a:gd name="connsiteX2" fmla="*/ 671044 w 6295408"/>
              <a:gd name="connsiteY2" fmla="*/ 43517 h 3501453"/>
              <a:gd name="connsiteX3" fmla="*/ 421861 w 6295408"/>
              <a:gd name="connsiteY3" fmla="*/ 737394 h 3501453"/>
              <a:gd name="connsiteX4" fmla="*/ 2779995 w 6295408"/>
              <a:gd name="connsiteY4" fmla="*/ 2993962 h 3501453"/>
              <a:gd name="connsiteX5" fmla="*/ 5790368 w 6295408"/>
              <a:gd name="connsiteY5" fmla="*/ 1836991 h 3501453"/>
              <a:gd name="connsiteX6" fmla="*/ 4742355 w 6295408"/>
              <a:gd name="connsiteY6" fmla="*/ 5032 h 3501453"/>
              <a:gd name="connsiteX7" fmla="*/ 4733900 w 6295408"/>
              <a:gd name="connsiteY7" fmla="*/ 0 h 3501453"/>
              <a:gd name="connsiteX8" fmla="*/ 6295408 w 6295408"/>
              <a:gd name="connsiteY8" fmla="*/ 0 h 3501453"/>
              <a:gd name="connsiteX9" fmla="*/ 6295408 w 6295408"/>
              <a:gd name="connsiteY9" fmla="*/ 3501453 h 3501453"/>
              <a:gd name="connsiteX10" fmla="*/ 0 w 6295408"/>
              <a:gd name="connsiteY10" fmla="*/ 3501453 h 350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5408" h="3501453">
                <a:moveTo>
                  <a:pt x="0" y="0"/>
                </a:moveTo>
                <a:lnTo>
                  <a:pt x="706216" y="0"/>
                </a:lnTo>
                <a:lnTo>
                  <a:pt x="671044" y="43517"/>
                </a:lnTo>
                <a:cubicBezTo>
                  <a:pt x="540780" y="227903"/>
                  <a:pt x="452003" y="456307"/>
                  <a:pt x="421861" y="737394"/>
                </a:cubicBezTo>
                <a:cubicBezTo>
                  <a:pt x="261108" y="2236524"/>
                  <a:pt x="1885244" y="2810695"/>
                  <a:pt x="2779995" y="2993962"/>
                </a:cubicBezTo>
                <a:cubicBezTo>
                  <a:pt x="3674747" y="3177229"/>
                  <a:pt x="5695352" y="2874861"/>
                  <a:pt x="5790368" y="1836991"/>
                </a:cubicBezTo>
                <a:cubicBezTo>
                  <a:pt x="5884926" y="1010256"/>
                  <a:pt x="5370139" y="407136"/>
                  <a:pt x="4742355" y="5032"/>
                </a:cubicBezTo>
                <a:lnTo>
                  <a:pt x="4733900" y="0"/>
                </a:lnTo>
                <a:lnTo>
                  <a:pt x="6295408" y="0"/>
                </a:lnTo>
                <a:lnTo>
                  <a:pt x="6295408" y="3501453"/>
                </a:lnTo>
                <a:lnTo>
                  <a:pt x="0" y="350145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Moon 27">
            <a:extLst>
              <a:ext uri="{FF2B5EF4-FFF2-40B4-BE49-F238E27FC236}">
                <a16:creationId xmlns:a16="http://schemas.microsoft.com/office/drawing/2014/main" id="{0AE7FCEB-176B-4CCD-B153-4D26B12B880F}"/>
              </a:ext>
            </a:extLst>
          </p:cNvPr>
          <p:cNvSpPr/>
          <p:nvPr userDrawn="1"/>
        </p:nvSpPr>
        <p:spPr>
          <a:xfrm rot="17853696">
            <a:off x="6959110" y="3632504"/>
            <a:ext cx="1460069" cy="4030342"/>
          </a:xfrm>
          <a:custGeom>
            <a:avLst/>
            <a:gdLst>
              <a:gd name="connsiteX0" fmla="*/ 1480714 w 1480714"/>
              <a:gd name="connsiteY0" fmla="*/ 5793361 h 5793361"/>
              <a:gd name="connsiteX1" fmla="*/ 0 w 1480714"/>
              <a:gd name="connsiteY1" fmla="*/ 2896680 h 5793361"/>
              <a:gd name="connsiteX2" fmla="*/ 1480714 w 1480714"/>
              <a:gd name="connsiteY2" fmla="*/ -1 h 5793361"/>
              <a:gd name="connsiteX3" fmla="*/ 740357 w 1480714"/>
              <a:gd name="connsiteY3" fmla="*/ 2896680 h 5793361"/>
              <a:gd name="connsiteX4" fmla="*/ 1480714 w 1480714"/>
              <a:gd name="connsiteY4" fmla="*/ 5793361 h 5793361"/>
              <a:gd name="connsiteX0" fmla="*/ 737093 w 1551093"/>
              <a:gd name="connsiteY0" fmla="*/ 5777699 h 5777699"/>
              <a:gd name="connsiteX1" fmla="*/ 70379 w 1551093"/>
              <a:gd name="connsiteY1" fmla="*/ 2896681 h 5777699"/>
              <a:gd name="connsiteX2" fmla="*/ 1551093 w 1551093"/>
              <a:gd name="connsiteY2" fmla="*/ 0 h 5777699"/>
              <a:gd name="connsiteX3" fmla="*/ 810736 w 1551093"/>
              <a:gd name="connsiteY3" fmla="*/ 2896681 h 5777699"/>
              <a:gd name="connsiteX4" fmla="*/ 737093 w 1551093"/>
              <a:gd name="connsiteY4" fmla="*/ 5777699 h 5777699"/>
              <a:gd name="connsiteX0" fmla="*/ 1316416 w 2130416"/>
              <a:gd name="connsiteY0" fmla="*/ 5777699 h 5777699"/>
              <a:gd name="connsiteX1" fmla="*/ 18802 w 2130416"/>
              <a:gd name="connsiteY1" fmla="*/ 2140792 h 5777699"/>
              <a:gd name="connsiteX2" fmla="*/ 2130416 w 2130416"/>
              <a:gd name="connsiteY2" fmla="*/ 0 h 5777699"/>
              <a:gd name="connsiteX3" fmla="*/ 1390059 w 2130416"/>
              <a:gd name="connsiteY3" fmla="*/ 2896681 h 5777699"/>
              <a:gd name="connsiteX4" fmla="*/ 1316416 w 2130416"/>
              <a:gd name="connsiteY4" fmla="*/ 5777699 h 5777699"/>
              <a:gd name="connsiteX0" fmla="*/ 1316416 w 2130416"/>
              <a:gd name="connsiteY0" fmla="*/ 5777699 h 5777699"/>
              <a:gd name="connsiteX1" fmla="*/ 18802 w 2130416"/>
              <a:gd name="connsiteY1" fmla="*/ 2140792 h 5777699"/>
              <a:gd name="connsiteX2" fmla="*/ 2130416 w 2130416"/>
              <a:gd name="connsiteY2" fmla="*/ 0 h 5777699"/>
              <a:gd name="connsiteX3" fmla="*/ 570465 w 2130416"/>
              <a:gd name="connsiteY3" fmla="*/ 2314488 h 5777699"/>
              <a:gd name="connsiteX4" fmla="*/ 1316416 w 2130416"/>
              <a:gd name="connsiteY4" fmla="*/ 5777699 h 5777699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369622 w 2130416"/>
              <a:gd name="connsiteY3" fmla="*/ 227968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06949 w 2130416"/>
              <a:gd name="connsiteY3" fmla="*/ 2336940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06949 w 2130416"/>
              <a:gd name="connsiteY3" fmla="*/ 2336940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06949 w 2130416"/>
              <a:gd name="connsiteY3" fmla="*/ 2336940 h 5777743"/>
              <a:gd name="connsiteX4" fmla="*/ 1316416 w 2130416"/>
              <a:gd name="connsiteY4" fmla="*/ 5777743 h 5777743"/>
              <a:gd name="connsiteX0" fmla="*/ 1320503 w 2134503"/>
              <a:gd name="connsiteY0" fmla="*/ 5777743 h 5777743"/>
              <a:gd name="connsiteX1" fmla="*/ 22889 w 2134503"/>
              <a:gd name="connsiteY1" fmla="*/ 2140836 h 5777743"/>
              <a:gd name="connsiteX2" fmla="*/ 2134503 w 2134503"/>
              <a:gd name="connsiteY2" fmla="*/ 44 h 5777743"/>
              <a:gd name="connsiteX3" fmla="*/ 511036 w 2134503"/>
              <a:gd name="connsiteY3" fmla="*/ 2336940 h 5777743"/>
              <a:gd name="connsiteX4" fmla="*/ 1320503 w 2134503"/>
              <a:gd name="connsiteY4" fmla="*/ 5777743 h 5777743"/>
              <a:gd name="connsiteX0" fmla="*/ 1334470 w 2148470"/>
              <a:gd name="connsiteY0" fmla="*/ 5777743 h 5777743"/>
              <a:gd name="connsiteX1" fmla="*/ 36856 w 2148470"/>
              <a:gd name="connsiteY1" fmla="*/ 2140836 h 5777743"/>
              <a:gd name="connsiteX2" fmla="*/ 2148470 w 2148470"/>
              <a:gd name="connsiteY2" fmla="*/ 44 h 5777743"/>
              <a:gd name="connsiteX3" fmla="*/ 525003 w 2148470"/>
              <a:gd name="connsiteY3" fmla="*/ 2336940 h 5777743"/>
              <a:gd name="connsiteX4" fmla="*/ 1334470 w 2148470"/>
              <a:gd name="connsiteY4" fmla="*/ 5777743 h 5777743"/>
              <a:gd name="connsiteX0" fmla="*/ 1324442 w 2138442"/>
              <a:gd name="connsiteY0" fmla="*/ 5777743 h 5777743"/>
              <a:gd name="connsiteX1" fmla="*/ 26828 w 2138442"/>
              <a:gd name="connsiteY1" fmla="*/ 2140836 h 5777743"/>
              <a:gd name="connsiteX2" fmla="*/ 2138442 w 2138442"/>
              <a:gd name="connsiteY2" fmla="*/ 44 h 5777743"/>
              <a:gd name="connsiteX3" fmla="*/ 514975 w 2138442"/>
              <a:gd name="connsiteY3" fmla="*/ 2336940 h 5777743"/>
              <a:gd name="connsiteX4" fmla="*/ 1324442 w 2138442"/>
              <a:gd name="connsiteY4" fmla="*/ 5777743 h 5777743"/>
              <a:gd name="connsiteX0" fmla="*/ 1307939 w 2121939"/>
              <a:gd name="connsiteY0" fmla="*/ 5777740 h 5777740"/>
              <a:gd name="connsiteX1" fmla="*/ 10325 w 2121939"/>
              <a:gd name="connsiteY1" fmla="*/ 2140833 h 5777740"/>
              <a:gd name="connsiteX2" fmla="*/ 2121939 w 2121939"/>
              <a:gd name="connsiteY2" fmla="*/ 41 h 5777740"/>
              <a:gd name="connsiteX3" fmla="*/ 498472 w 2121939"/>
              <a:gd name="connsiteY3" fmla="*/ 2336937 h 5777740"/>
              <a:gd name="connsiteX4" fmla="*/ 1307939 w 2121939"/>
              <a:gd name="connsiteY4" fmla="*/ 5777740 h 5777740"/>
              <a:gd name="connsiteX0" fmla="*/ 1307939 w 2121939"/>
              <a:gd name="connsiteY0" fmla="*/ 5777740 h 5777740"/>
              <a:gd name="connsiteX1" fmla="*/ 10325 w 2121939"/>
              <a:gd name="connsiteY1" fmla="*/ 2140833 h 5777740"/>
              <a:gd name="connsiteX2" fmla="*/ 2121939 w 2121939"/>
              <a:gd name="connsiteY2" fmla="*/ 41 h 5777740"/>
              <a:gd name="connsiteX3" fmla="*/ 494065 w 2121939"/>
              <a:gd name="connsiteY3" fmla="*/ 2328493 h 5777740"/>
              <a:gd name="connsiteX4" fmla="*/ 1307939 w 2121939"/>
              <a:gd name="connsiteY4" fmla="*/ 5777740 h 5777740"/>
              <a:gd name="connsiteX0" fmla="*/ 1307939 w 2121939"/>
              <a:gd name="connsiteY0" fmla="*/ 5777740 h 5777740"/>
              <a:gd name="connsiteX1" fmla="*/ 10325 w 2121939"/>
              <a:gd name="connsiteY1" fmla="*/ 2140833 h 5777740"/>
              <a:gd name="connsiteX2" fmla="*/ 2121939 w 2121939"/>
              <a:gd name="connsiteY2" fmla="*/ 41 h 5777740"/>
              <a:gd name="connsiteX3" fmla="*/ 442289 w 2121939"/>
              <a:gd name="connsiteY3" fmla="*/ 2291050 h 5777740"/>
              <a:gd name="connsiteX4" fmla="*/ 1307939 w 2121939"/>
              <a:gd name="connsiteY4" fmla="*/ 5777740 h 5777740"/>
              <a:gd name="connsiteX0" fmla="*/ 1274672 w 2088672"/>
              <a:gd name="connsiteY0" fmla="*/ 5777740 h 5777740"/>
              <a:gd name="connsiteX1" fmla="*/ 11204 w 2088672"/>
              <a:gd name="connsiteY1" fmla="*/ 2144499 h 5777740"/>
              <a:gd name="connsiteX2" fmla="*/ 2088672 w 2088672"/>
              <a:gd name="connsiteY2" fmla="*/ 41 h 5777740"/>
              <a:gd name="connsiteX3" fmla="*/ 409022 w 2088672"/>
              <a:gd name="connsiteY3" fmla="*/ 2291050 h 5777740"/>
              <a:gd name="connsiteX4" fmla="*/ 1274672 w 2088672"/>
              <a:gd name="connsiteY4" fmla="*/ 5777740 h 5777740"/>
              <a:gd name="connsiteX0" fmla="*/ 1274672 w 2088672"/>
              <a:gd name="connsiteY0" fmla="*/ 5777699 h 5777699"/>
              <a:gd name="connsiteX1" fmla="*/ 11204 w 2088672"/>
              <a:gd name="connsiteY1" fmla="*/ 2144458 h 5777699"/>
              <a:gd name="connsiteX2" fmla="*/ 2088672 w 2088672"/>
              <a:gd name="connsiteY2" fmla="*/ 0 h 5777699"/>
              <a:gd name="connsiteX3" fmla="*/ 409022 w 2088672"/>
              <a:gd name="connsiteY3" fmla="*/ 2291009 h 5777699"/>
              <a:gd name="connsiteX4" fmla="*/ 1274672 w 2088672"/>
              <a:gd name="connsiteY4" fmla="*/ 5777699 h 5777699"/>
              <a:gd name="connsiteX0" fmla="*/ 1279017 w 2093017"/>
              <a:gd name="connsiteY0" fmla="*/ 5777699 h 5777699"/>
              <a:gd name="connsiteX1" fmla="*/ 11081 w 2093017"/>
              <a:gd name="connsiteY1" fmla="*/ 2219617 h 5777699"/>
              <a:gd name="connsiteX2" fmla="*/ 2093017 w 2093017"/>
              <a:gd name="connsiteY2" fmla="*/ 0 h 5777699"/>
              <a:gd name="connsiteX3" fmla="*/ 413367 w 2093017"/>
              <a:gd name="connsiteY3" fmla="*/ 2291009 h 5777699"/>
              <a:gd name="connsiteX4" fmla="*/ 1279017 w 2093017"/>
              <a:gd name="connsiteY4" fmla="*/ 5777699 h 5777699"/>
              <a:gd name="connsiteX0" fmla="*/ 1279083 w 2093083"/>
              <a:gd name="connsiteY0" fmla="*/ 5777699 h 5777699"/>
              <a:gd name="connsiteX1" fmla="*/ 11147 w 2093083"/>
              <a:gd name="connsiteY1" fmla="*/ 2219617 h 5777699"/>
              <a:gd name="connsiteX2" fmla="*/ 2093083 w 2093083"/>
              <a:gd name="connsiteY2" fmla="*/ 0 h 5777699"/>
              <a:gd name="connsiteX3" fmla="*/ 413433 w 2093083"/>
              <a:gd name="connsiteY3" fmla="*/ 2291009 h 5777699"/>
              <a:gd name="connsiteX4" fmla="*/ 1279083 w 2093083"/>
              <a:gd name="connsiteY4" fmla="*/ 5777699 h 57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083" h="5777699">
                <a:moveTo>
                  <a:pt x="1279083" y="5777699"/>
                </a:moveTo>
                <a:cubicBezTo>
                  <a:pt x="214061" y="4299862"/>
                  <a:pt x="-62486" y="3074980"/>
                  <a:pt x="11147" y="2219617"/>
                </a:cubicBezTo>
                <a:cubicBezTo>
                  <a:pt x="84780" y="1364254"/>
                  <a:pt x="829254" y="318765"/>
                  <a:pt x="2093083" y="0"/>
                </a:cubicBezTo>
                <a:cubicBezTo>
                  <a:pt x="790278" y="830441"/>
                  <a:pt x="549100" y="1328059"/>
                  <a:pt x="413433" y="2291009"/>
                </a:cubicBezTo>
                <a:cubicBezTo>
                  <a:pt x="277766" y="3253959"/>
                  <a:pt x="622025" y="4645610"/>
                  <a:pt x="1279083" y="57776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78B7-1FA8-4F36-A2B8-A69E0109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A7D37-3779-4355-963D-A51CAF4F9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FABC-9668-46D1-98C9-795624650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453E8-8AE7-4411-99EF-93BE19EF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390EC-E8B3-4BFF-807C-3044259B09E0}" type="datetime1">
              <a:rPr lang="uk-UA" smtClean="0"/>
              <a:t>28.08.2019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D3F80-F68A-4036-BF9C-8D87C87C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CA63E-3EA1-406A-9893-12E5A1D0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65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F454-C576-4F09-AB3C-1EABCE0A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E1FF3-FBEE-4747-9196-662B0235F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ABF1-0310-4E5C-94FA-B0460E23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218FD5-A7C0-4497-936B-09461F075541}" type="datetime1">
              <a:rPr lang="uk-UA" smtClean="0"/>
              <a:t>28.08.2019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BEDF-7794-4AA9-A629-BC7C46F7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4B51-4458-48BC-84C4-15DEE15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05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27E9A-DD1E-489F-9055-693E153AA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1FDAA-C719-44EF-BC5C-54D8452E0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98C42-01F8-44A9-8A1F-8F334335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D32-2C74-4EC2-99CF-C21DBEF45B97}" type="datetime1">
              <a:rPr lang="uk-UA" smtClean="0"/>
              <a:t>28.08.2019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2871-CE95-4857-90AB-82265938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CC5BE-4845-42D3-8AF5-6493E0B5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4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878A6-138B-424E-9960-C03179D205E5}"/>
              </a:ext>
            </a:extLst>
          </p:cNvPr>
          <p:cNvSpPr/>
          <p:nvPr userDrawn="1"/>
        </p:nvSpPr>
        <p:spPr>
          <a:xfrm>
            <a:off x="1" y="0"/>
            <a:ext cx="12191999" cy="5337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F8831B-93D7-4F19-99F9-EDFF7EA93050}"/>
              </a:ext>
            </a:extLst>
          </p:cNvPr>
          <p:cNvSpPr/>
          <p:nvPr userDrawn="1"/>
        </p:nvSpPr>
        <p:spPr>
          <a:xfrm>
            <a:off x="-1" y="5337970"/>
            <a:ext cx="12192001" cy="1520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6448A-9029-47AA-83AB-B9C81C49B746}"/>
              </a:ext>
            </a:extLst>
          </p:cNvPr>
          <p:cNvSpPr/>
          <p:nvPr userDrawn="1"/>
        </p:nvSpPr>
        <p:spPr>
          <a:xfrm>
            <a:off x="6391276" y="1130496"/>
            <a:ext cx="4743449" cy="3946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204A6-66D6-4F6E-B712-7208706F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2310605"/>
            <a:ext cx="4955078" cy="158591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42710-9FEB-4D1C-80B4-38D25BB1F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47" y="4135438"/>
            <a:ext cx="4862107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pic>
        <p:nvPicPr>
          <p:cNvPr id="14" name="Picture 2" descr="TEAMS">
            <a:extLst>
              <a:ext uri="{FF2B5EF4-FFF2-40B4-BE49-F238E27FC236}">
                <a16:creationId xmlns:a16="http://schemas.microsoft.com/office/drawing/2014/main" id="{8B3F970C-9326-4A27-9D21-FD443349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7" y="1105378"/>
            <a:ext cx="3429168" cy="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58E04348-F447-49D7-8007-CDE53A4EF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7747"/>
          <a:stretch/>
        </p:blipFill>
        <p:spPr>
          <a:xfrm>
            <a:off x="6753225" y="810103"/>
            <a:ext cx="4743450" cy="39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90D0-15B4-4DC9-B273-7980D61F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5CF9-12F9-4E69-B935-A9E2E6E91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F2CAE-E5A1-4BCD-B1DD-033B36CF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7F13-F380-417F-9092-EF83050C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B81B-B65F-4D48-B472-4D7716AF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9E905-634A-4B5E-8590-F693C9220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97756-B224-4A2E-AB91-779F3CDD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F9D74-06C5-4FF0-8790-DB118488F39D}" type="datetime1">
              <a:rPr lang="uk-UA" smtClean="0"/>
              <a:t>28.08.2019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C433-93C6-4CD2-80D2-96E74A29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72D8-5604-49CB-9C6F-607C54EE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31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A525-664E-4B48-AE20-4A1CD6C5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4075-810F-4FD2-8E7D-994254D7E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1845-F976-4AF4-8A85-968C4B7B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0D877-8912-47F2-AF95-A009B997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B70FF8-AB7A-488D-A800-5EA160F9CF2F}" type="datetime1">
              <a:rPr lang="uk-UA" smtClean="0"/>
              <a:t>28.08.2019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766AD-BE47-4C8F-A069-4FB0773A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286B0-98EA-4C80-8202-D61F36CA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73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5699-0C90-43E2-AE29-0E0801CF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1CEAB-9F86-4F4D-842D-E89CEEB8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3E354-F107-4CB6-9AFE-5DA13E6E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F4E1F-7AB7-4560-A94B-1F22205C8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EB935-9732-4897-A6E3-37F9606C0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7DDF5-0963-45F7-BE78-CE880566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FC62C-FBB9-46DF-B816-22BA001587E7}" type="datetime1">
              <a:rPr lang="uk-UA" smtClean="0"/>
              <a:t>28.08.2019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6370A-C643-49DB-BF11-BA4A6F0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9E1D6-30BE-4198-90D4-1091BAE3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0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6AAE-A2F2-4019-B0B6-4659E4DE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9666D-9253-4985-982B-4DCCF421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9C0BB-930A-414F-897F-DBCE10BEA2D5}" type="datetime1">
              <a:rPr lang="uk-UA" smtClean="0"/>
              <a:t>28.08.2019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E9FA4-0F1E-4385-AD47-7E0914FE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78FB8-BF7C-4F2A-9277-8CB6073C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7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41B4F-2F9F-41D1-B09D-DC0BE9DB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1EC11-65AD-409A-AC39-A549E5E4A04D}" type="datetime1">
              <a:rPr lang="uk-UA" smtClean="0"/>
              <a:t>28.08.2019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4F06C-29D8-462E-A630-98B2655A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16F75-C520-4C3C-8001-3221E8E5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12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48FE-353C-48EA-B2BA-B8B722CF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5D23-24B7-4B8D-9C0C-2E5E7FFC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111EB-A403-4A5E-ABA8-2BE8775A1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D0190-3684-43C7-92BC-B4075742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C643-07E6-4BCE-A73E-A9E3A41D8119}" type="datetime1">
              <a:rPr lang="uk-UA" smtClean="0"/>
              <a:t>28.08.2019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03E66-677C-4B26-9B62-14C1ED4A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5A38A-6937-425E-B75C-0A371BB6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5FF3F4-4FD9-4C5C-9464-FC5276F7DEB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971CD-1108-4455-BA9B-04CD5497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83AF0-B2CC-4F74-94EC-8CA9729B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pic>
        <p:nvPicPr>
          <p:cNvPr id="1026" name="Picture 2" descr="TEAMS">
            <a:extLst>
              <a:ext uri="{FF2B5EF4-FFF2-40B4-BE49-F238E27FC236}">
                <a16:creationId xmlns:a16="http://schemas.microsoft.com/office/drawing/2014/main" id="{C7D7310A-CF77-4AA8-AA80-A1B63ED5D8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44" y="6356350"/>
            <a:ext cx="2203156" cy="3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4EF9-C159-4886-9908-5E2A27B7A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9146" y="6400868"/>
            <a:ext cx="4526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2AE4-4CB4-4748-9C00-F78CB6908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3E55565-F195-45AE-A8B0-E2C07D5DAE0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7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E78A2C91-90C8-40A4-B7B5-3BB02FDD1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6" y="1520030"/>
            <a:ext cx="7193453" cy="1585913"/>
          </a:xfrm>
        </p:spPr>
        <p:txBody>
          <a:bodyPr/>
          <a:lstStyle/>
          <a:p>
            <a:r>
              <a:rPr lang="en-GB" altLang="en-US" sz="4400" b="1" kern="0" dirty="0"/>
              <a:t>FEEDBACK AND DEBRIEFING</a:t>
            </a:r>
            <a:endParaRPr lang="uk-UA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7B6E2C-EDF4-45AE-ACB1-1420F1EE019A}"/>
              </a:ext>
            </a:extLst>
          </p:cNvPr>
          <p:cNvSpPr/>
          <p:nvPr/>
        </p:nvSpPr>
        <p:spPr>
          <a:xfrm>
            <a:off x="566057" y="4699341"/>
            <a:ext cx="638629" cy="6386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7A64D2-89F4-4672-B545-0864BC26432D}"/>
              </a:ext>
            </a:extLst>
          </p:cNvPr>
          <p:cNvSpPr/>
          <p:nvPr/>
        </p:nvSpPr>
        <p:spPr>
          <a:xfrm>
            <a:off x="1574800" y="4699340"/>
            <a:ext cx="638629" cy="6386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93DD2-C4BD-46FB-BAF6-44FCC3B6D742}"/>
              </a:ext>
            </a:extLst>
          </p:cNvPr>
          <p:cNvSpPr/>
          <p:nvPr/>
        </p:nvSpPr>
        <p:spPr>
          <a:xfrm>
            <a:off x="2583543" y="4699339"/>
            <a:ext cx="638629" cy="6386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97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11">
            <a:extLst>
              <a:ext uri="{FF2B5EF4-FFF2-40B4-BE49-F238E27FC236}">
                <a16:creationId xmlns:a16="http://schemas.microsoft.com/office/drawing/2014/main" id="{15CDC709-E9D9-4324-BC27-CE09551A6311}"/>
              </a:ext>
            </a:extLst>
          </p:cNvPr>
          <p:cNvSpPr/>
          <p:nvPr/>
        </p:nvSpPr>
        <p:spPr>
          <a:xfrm>
            <a:off x="4526280" y="1033370"/>
            <a:ext cx="3139440" cy="3139440"/>
          </a:xfrm>
          <a:custGeom>
            <a:avLst/>
            <a:gdLst>
              <a:gd name="connsiteX0" fmla="*/ 458258 w 952500"/>
              <a:gd name="connsiteY0" fmla="*/ 461963 h 952500"/>
              <a:gd name="connsiteX1" fmla="*/ 275167 w 952500"/>
              <a:gd name="connsiteY1" fmla="*/ 278236 h 952500"/>
              <a:gd name="connsiteX2" fmla="*/ 552344 w 952500"/>
              <a:gd name="connsiteY2" fmla="*/ 0 h 952500"/>
              <a:gd name="connsiteX3" fmla="*/ 735753 w 952500"/>
              <a:gd name="connsiteY3" fmla="*/ 183833 h 952500"/>
              <a:gd name="connsiteX4" fmla="*/ 769197 w 952500"/>
              <a:gd name="connsiteY4" fmla="*/ 732578 h 952500"/>
              <a:gd name="connsiteX5" fmla="*/ 952500 w 952500"/>
              <a:gd name="connsiteY5" fmla="*/ 548852 h 952500"/>
              <a:gd name="connsiteX6" fmla="*/ 677333 w 952500"/>
              <a:gd name="connsiteY6" fmla="*/ 273685 h 952500"/>
              <a:gd name="connsiteX7" fmla="*/ 494242 w 952500"/>
              <a:gd name="connsiteY7" fmla="*/ 456882 h 952500"/>
              <a:gd name="connsiteX8" fmla="*/ 218863 w 952500"/>
              <a:gd name="connsiteY8" fmla="*/ 768668 h 952500"/>
              <a:gd name="connsiteX9" fmla="*/ 402167 w 952500"/>
              <a:gd name="connsiteY9" fmla="*/ 952500 h 952500"/>
              <a:gd name="connsiteX10" fmla="*/ 680085 w 952500"/>
              <a:gd name="connsiteY10" fmla="*/ 674264 h 952500"/>
              <a:gd name="connsiteX11" fmla="*/ 496782 w 952500"/>
              <a:gd name="connsiteY11" fmla="*/ 490537 h 952500"/>
              <a:gd name="connsiteX12" fmla="*/ 182880 w 952500"/>
              <a:gd name="connsiteY12" fmla="*/ 217276 h 952500"/>
              <a:gd name="connsiteX13" fmla="*/ 0 w 952500"/>
              <a:gd name="connsiteY13" fmla="*/ 401108 h 952500"/>
              <a:gd name="connsiteX14" fmla="*/ 277495 w 952500"/>
              <a:gd name="connsiteY14" fmla="*/ 679344 h 952500"/>
              <a:gd name="connsiteX15" fmla="*/ 460798 w 952500"/>
              <a:gd name="connsiteY15" fmla="*/ 495618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2500" h="952500">
                <a:moveTo>
                  <a:pt x="458258" y="461963"/>
                </a:moveTo>
                <a:lnTo>
                  <a:pt x="275167" y="278236"/>
                </a:lnTo>
                <a:lnTo>
                  <a:pt x="552344" y="0"/>
                </a:lnTo>
                <a:lnTo>
                  <a:pt x="735753" y="183833"/>
                </a:lnTo>
                <a:close/>
                <a:moveTo>
                  <a:pt x="769197" y="732578"/>
                </a:moveTo>
                <a:lnTo>
                  <a:pt x="952500" y="548852"/>
                </a:lnTo>
                <a:lnTo>
                  <a:pt x="677333" y="273685"/>
                </a:lnTo>
                <a:lnTo>
                  <a:pt x="494242" y="456882"/>
                </a:lnTo>
                <a:close/>
                <a:moveTo>
                  <a:pt x="218863" y="768668"/>
                </a:moveTo>
                <a:lnTo>
                  <a:pt x="402167" y="952500"/>
                </a:lnTo>
                <a:lnTo>
                  <a:pt x="680085" y="674264"/>
                </a:lnTo>
                <a:lnTo>
                  <a:pt x="496782" y="490537"/>
                </a:lnTo>
                <a:close/>
                <a:moveTo>
                  <a:pt x="182880" y="217276"/>
                </a:moveTo>
                <a:lnTo>
                  <a:pt x="0" y="401108"/>
                </a:lnTo>
                <a:lnTo>
                  <a:pt x="277495" y="679344"/>
                </a:lnTo>
                <a:lnTo>
                  <a:pt x="460798" y="495618"/>
                </a:lnTo>
                <a:close/>
              </a:path>
            </a:pathLst>
          </a:custGeom>
          <a:solidFill>
            <a:schemeClr val="bg2"/>
          </a:solidFill>
          <a:ln w="10583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CB51EA3-F93F-49A9-88FA-968E21DA3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Headline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4B398-B576-4914-8A00-2964BF14FAA8}"/>
              </a:ext>
            </a:extLst>
          </p:cNvPr>
          <p:cNvSpPr/>
          <p:nvPr/>
        </p:nvSpPr>
        <p:spPr>
          <a:xfrm>
            <a:off x="3580868" y="3637939"/>
            <a:ext cx="2373627" cy="1436981"/>
          </a:xfrm>
          <a:prstGeom prst="roundRect">
            <a:avLst>
              <a:gd name="adj" fmla="val 725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28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Debriefing is a</a:t>
            </a:r>
          </a:p>
          <a:p>
            <a:pPr marL="285750" indent="-285750" algn="ctr">
              <a:lnSpc>
                <a:spcPct val="85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Continuity of experience</a:t>
            </a:r>
          </a:p>
          <a:p>
            <a:pPr marL="285750" indent="-285750" algn="ctr">
              <a:lnSpc>
                <a:spcPct val="85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Experiential learning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D111AA-CEB9-4C5B-88FD-7EFE357FC6EE}"/>
              </a:ext>
            </a:extLst>
          </p:cNvPr>
          <p:cNvSpPr/>
          <p:nvPr/>
        </p:nvSpPr>
        <p:spPr>
          <a:xfrm>
            <a:off x="6237505" y="3637939"/>
            <a:ext cx="2373627" cy="1436981"/>
          </a:xfrm>
          <a:prstGeom prst="roundRect">
            <a:avLst>
              <a:gd name="adj" fmla="val 725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28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Need a strategy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9B99C-BB80-4F44-989F-EFB355FF8A89}"/>
              </a:ext>
            </a:extLst>
          </p:cNvPr>
          <p:cNvGrpSpPr/>
          <p:nvPr/>
        </p:nvGrpSpPr>
        <p:grpSpPr>
          <a:xfrm>
            <a:off x="1804220" y="1777181"/>
            <a:ext cx="8583561" cy="1263441"/>
            <a:chOff x="1730477" y="1777181"/>
            <a:chExt cx="8583561" cy="126344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26E51EE-B286-4CE2-8764-D4A76E8EDDDF}"/>
                </a:ext>
              </a:extLst>
            </p:cNvPr>
            <p:cNvSpPr/>
            <p:nvPr/>
          </p:nvSpPr>
          <p:spPr>
            <a:xfrm>
              <a:off x="1730477" y="1777181"/>
              <a:ext cx="2373627" cy="126344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</a:rPr>
                <a:t>Learn debriefing by </a:t>
              </a:r>
              <a:r>
                <a:rPr lang="en-GB" altLang="en-US">
                  <a:solidFill>
                    <a:schemeClr val="tx1"/>
                  </a:solidFill>
                </a:rPr>
                <a:t>actually doing it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ED164E-3B90-4051-AC2C-74AD467E5536}"/>
                </a:ext>
              </a:extLst>
            </p:cNvPr>
            <p:cNvSpPr/>
            <p:nvPr/>
          </p:nvSpPr>
          <p:spPr>
            <a:xfrm>
              <a:off x="7940411" y="1777182"/>
              <a:ext cx="2373627" cy="1263440"/>
            </a:xfrm>
            <a:prstGeom prst="roundRect">
              <a:avLst>
                <a:gd name="adj" fmla="val 8432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Self-directed learning</a:t>
              </a:r>
            </a:p>
          </p:txBody>
        </p:sp>
      </p:grpSp>
      <p:sp>
        <p:nvSpPr>
          <p:cNvPr id="13" name="Graphic 11">
            <a:extLst>
              <a:ext uri="{FF2B5EF4-FFF2-40B4-BE49-F238E27FC236}">
                <a16:creationId xmlns:a16="http://schemas.microsoft.com/office/drawing/2014/main" id="{7B81CD59-39C5-4992-B9F4-E1F0C9800A21}"/>
              </a:ext>
            </a:extLst>
          </p:cNvPr>
          <p:cNvSpPr/>
          <p:nvPr/>
        </p:nvSpPr>
        <p:spPr>
          <a:xfrm>
            <a:off x="5270090" y="1777180"/>
            <a:ext cx="1651820" cy="1651820"/>
          </a:xfrm>
          <a:custGeom>
            <a:avLst/>
            <a:gdLst>
              <a:gd name="connsiteX0" fmla="*/ 458258 w 952500"/>
              <a:gd name="connsiteY0" fmla="*/ 461963 h 952500"/>
              <a:gd name="connsiteX1" fmla="*/ 275167 w 952500"/>
              <a:gd name="connsiteY1" fmla="*/ 278236 h 952500"/>
              <a:gd name="connsiteX2" fmla="*/ 552344 w 952500"/>
              <a:gd name="connsiteY2" fmla="*/ 0 h 952500"/>
              <a:gd name="connsiteX3" fmla="*/ 735753 w 952500"/>
              <a:gd name="connsiteY3" fmla="*/ 183833 h 952500"/>
              <a:gd name="connsiteX4" fmla="*/ 769197 w 952500"/>
              <a:gd name="connsiteY4" fmla="*/ 732578 h 952500"/>
              <a:gd name="connsiteX5" fmla="*/ 952500 w 952500"/>
              <a:gd name="connsiteY5" fmla="*/ 548852 h 952500"/>
              <a:gd name="connsiteX6" fmla="*/ 677333 w 952500"/>
              <a:gd name="connsiteY6" fmla="*/ 273685 h 952500"/>
              <a:gd name="connsiteX7" fmla="*/ 494242 w 952500"/>
              <a:gd name="connsiteY7" fmla="*/ 456882 h 952500"/>
              <a:gd name="connsiteX8" fmla="*/ 218863 w 952500"/>
              <a:gd name="connsiteY8" fmla="*/ 768668 h 952500"/>
              <a:gd name="connsiteX9" fmla="*/ 402167 w 952500"/>
              <a:gd name="connsiteY9" fmla="*/ 952500 h 952500"/>
              <a:gd name="connsiteX10" fmla="*/ 680085 w 952500"/>
              <a:gd name="connsiteY10" fmla="*/ 674264 h 952500"/>
              <a:gd name="connsiteX11" fmla="*/ 496782 w 952500"/>
              <a:gd name="connsiteY11" fmla="*/ 490537 h 952500"/>
              <a:gd name="connsiteX12" fmla="*/ 182880 w 952500"/>
              <a:gd name="connsiteY12" fmla="*/ 217276 h 952500"/>
              <a:gd name="connsiteX13" fmla="*/ 0 w 952500"/>
              <a:gd name="connsiteY13" fmla="*/ 401108 h 952500"/>
              <a:gd name="connsiteX14" fmla="*/ 277495 w 952500"/>
              <a:gd name="connsiteY14" fmla="*/ 679344 h 952500"/>
              <a:gd name="connsiteX15" fmla="*/ 460798 w 952500"/>
              <a:gd name="connsiteY15" fmla="*/ 495618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2500" h="952500">
                <a:moveTo>
                  <a:pt x="458258" y="461963"/>
                </a:moveTo>
                <a:lnTo>
                  <a:pt x="275167" y="278236"/>
                </a:lnTo>
                <a:lnTo>
                  <a:pt x="552344" y="0"/>
                </a:lnTo>
                <a:lnTo>
                  <a:pt x="735753" y="183833"/>
                </a:lnTo>
                <a:close/>
                <a:moveTo>
                  <a:pt x="769197" y="732578"/>
                </a:moveTo>
                <a:lnTo>
                  <a:pt x="952500" y="548852"/>
                </a:lnTo>
                <a:lnTo>
                  <a:pt x="677333" y="273685"/>
                </a:lnTo>
                <a:lnTo>
                  <a:pt x="494242" y="456882"/>
                </a:lnTo>
                <a:close/>
                <a:moveTo>
                  <a:pt x="218863" y="768668"/>
                </a:moveTo>
                <a:lnTo>
                  <a:pt x="402167" y="952500"/>
                </a:lnTo>
                <a:lnTo>
                  <a:pt x="680085" y="674264"/>
                </a:lnTo>
                <a:lnTo>
                  <a:pt x="496782" y="490537"/>
                </a:lnTo>
                <a:close/>
                <a:moveTo>
                  <a:pt x="182880" y="217276"/>
                </a:moveTo>
                <a:lnTo>
                  <a:pt x="0" y="401108"/>
                </a:lnTo>
                <a:lnTo>
                  <a:pt x="277495" y="679344"/>
                </a:lnTo>
                <a:lnTo>
                  <a:pt x="460798" y="495618"/>
                </a:lnTo>
                <a:close/>
              </a:path>
            </a:pathLst>
          </a:custGeom>
          <a:solidFill>
            <a:schemeClr val="accent1"/>
          </a:solidFill>
          <a:ln w="10583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319688-08AE-45F2-9C4F-243D93037F41}"/>
              </a:ext>
            </a:extLst>
          </p:cNvPr>
          <p:cNvSpPr/>
          <p:nvPr/>
        </p:nvSpPr>
        <p:spPr>
          <a:xfrm>
            <a:off x="7132320" y="2986088"/>
            <a:ext cx="3215641" cy="6105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1EDD1-6B6C-4C06-A804-D9983918337A}"/>
              </a:ext>
            </a:extLst>
          </p:cNvPr>
          <p:cNvSpPr/>
          <p:nvPr/>
        </p:nvSpPr>
        <p:spPr>
          <a:xfrm>
            <a:off x="1005840" y="4556761"/>
            <a:ext cx="5394960" cy="5333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A4DDB8DF-968C-46C8-8FE2-02C9D168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Preparation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4DE2C-605D-4913-B0C2-BC2A788D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3304" y="3106102"/>
            <a:ext cx="3538537" cy="37052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Timing</a:t>
            </a:r>
          </a:p>
          <a:p>
            <a:pPr marL="0" indent="0">
              <a:buNone/>
            </a:pPr>
            <a:endParaRPr lang="en-GB" altLang="en-US" sz="500" b="1" dirty="0">
              <a:solidFill>
                <a:schemeClr val="bg1"/>
              </a:solidFill>
            </a:endParaRPr>
          </a:p>
          <a:p>
            <a:pPr lvl="1"/>
            <a:r>
              <a:rPr lang="en-GB" altLang="en-US" dirty="0"/>
              <a:t>Immediate</a:t>
            </a:r>
          </a:p>
          <a:p>
            <a:pPr lvl="1"/>
            <a:r>
              <a:rPr lang="en-GB" altLang="en-US" dirty="0"/>
              <a:t>Hot</a:t>
            </a:r>
          </a:p>
          <a:p>
            <a:pPr lvl="1"/>
            <a:r>
              <a:rPr lang="en-GB" altLang="en-US" dirty="0"/>
              <a:t>Cold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8176-CC05-4654-8B07-77D089649B8B}"/>
              </a:ext>
            </a:extLst>
          </p:cNvPr>
          <p:cNvSpPr/>
          <p:nvPr/>
        </p:nvSpPr>
        <p:spPr>
          <a:xfrm>
            <a:off x="1005840" y="1736408"/>
            <a:ext cx="5394960" cy="5333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8FBF-3FD0-4AB1-8D67-A0EEBEBD9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0640" y="1825625"/>
            <a:ext cx="5181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b="1" dirty="0">
                <a:solidFill>
                  <a:schemeClr val="bg1"/>
                </a:solidFill>
              </a:rPr>
              <a:t>“Set”</a:t>
            </a:r>
          </a:p>
          <a:p>
            <a:pPr marL="0" indent="0">
              <a:buNone/>
              <a:defRPr/>
            </a:pPr>
            <a:endParaRPr lang="en-GB" sz="500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GB" dirty="0"/>
              <a:t>Environment</a:t>
            </a:r>
          </a:p>
          <a:p>
            <a:pPr lvl="1">
              <a:defRPr/>
            </a:pPr>
            <a:r>
              <a:rPr lang="en-GB" dirty="0"/>
              <a:t>Visual</a:t>
            </a:r>
          </a:p>
          <a:p>
            <a:pPr lvl="1">
              <a:defRPr/>
            </a:pPr>
            <a:r>
              <a:rPr lang="en-GB" dirty="0"/>
              <a:t>Audio</a:t>
            </a:r>
          </a:p>
          <a:p>
            <a:pPr lvl="1">
              <a:defRPr/>
            </a:pPr>
            <a:r>
              <a:rPr lang="en-GB" dirty="0"/>
              <a:t>Comfort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>
                <a:solidFill>
                  <a:schemeClr val="bg1"/>
                </a:solidFill>
              </a:rPr>
              <a:t>Psychological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312B254-9A4D-41E6-90D9-8F565DAF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Areas to be Considered</a:t>
            </a:r>
          </a:p>
        </p:txBody>
      </p:sp>
      <p:sp>
        <p:nvSpPr>
          <p:cNvPr id="5" name="Freeform 41">
            <a:extLst>
              <a:ext uri="{FF2B5EF4-FFF2-40B4-BE49-F238E27FC236}">
                <a16:creationId xmlns:a16="http://schemas.microsoft.com/office/drawing/2014/main" id="{C6643951-0BFA-44AF-8864-02C1BF923BA7}"/>
              </a:ext>
            </a:extLst>
          </p:cNvPr>
          <p:cNvSpPr>
            <a:spLocks/>
          </p:cNvSpPr>
          <p:nvPr/>
        </p:nvSpPr>
        <p:spPr bwMode="auto">
          <a:xfrm>
            <a:off x="5177717" y="2362508"/>
            <a:ext cx="1133220" cy="1775884"/>
          </a:xfrm>
          <a:custGeom>
            <a:avLst/>
            <a:gdLst>
              <a:gd name="T0" fmla="*/ 330 w 344"/>
              <a:gd name="T1" fmla="*/ 219 h 539"/>
              <a:gd name="T2" fmla="*/ 265 w 344"/>
              <a:gd name="T3" fmla="*/ 123 h 539"/>
              <a:gd name="T4" fmla="*/ 104 w 344"/>
              <a:gd name="T5" fmla="*/ 7 h 539"/>
              <a:gd name="T6" fmla="*/ 77 w 344"/>
              <a:gd name="T7" fmla="*/ 11 h 539"/>
              <a:gd name="T8" fmla="*/ 35 w 344"/>
              <a:gd name="T9" fmla="*/ 315 h 539"/>
              <a:gd name="T10" fmla="*/ 247 w 344"/>
              <a:gd name="T11" fmla="*/ 535 h 539"/>
              <a:gd name="T12" fmla="*/ 272 w 344"/>
              <a:gd name="T13" fmla="*/ 524 h 539"/>
              <a:gd name="T14" fmla="*/ 333 w 344"/>
              <a:gd name="T15" fmla="*/ 334 h 539"/>
              <a:gd name="T16" fmla="*/ 330 w 344"/>
              <a:gd name="T17" fmla="*/ 21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" h="539">
                <a:moveTo>
                  <a:pt x="330" y="219"/>
                </a:moveTo>
                <a:cubicBezTo>
                  <a:pt x="317" y="179"/>
                  <a:pt x="294" y="145"/>
                  <a:pt x="265" y="123"/>
                </a:cubicBezTo>
                <a:cubicBezTo>
                  <a:pt x="104" y="7"/>
                  <a:pt x="104" y="7"/>
                  <a:pt x="104" y="7"/>
                </a:cubicBezTo>
                <a:cubicBezTo>
                  <a:pt x="95" y="0"/>
                  <a:pt x="83" y="2"/>
                  <a:pt x="77" y="11"/>
                </a:cubicBezTo>
                <a:cubicBezTo>
                  <a:pt x="19" y="97"/>
                  <a:pt x="0" y="208"/>
                  <a:pt x="35" y="315"/>
                </a:cubicBezTo>
                <a:cubicBezTo>
                  <a:pt x="69" y="421"/>
                  <a:pt x="150" y="500"/>
                  <a:pt x="247" y="535"/>
                </a:cubicBezTo>
                <a:cubicBezTo>
                  <a:pt x="257" y="539"/>
                  <a:pt x="268" y="534"/>
                  <a:pt x="272" y="52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44" y="300"/>
                  <a:pt x="343" y="259"/>
                  <a:pt x="330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" name="Freeform 42">
            <a:extLst>
              <a:ext uri="{FF2B5EF4-FFF2-40B4-BE49-F238E27FC236}">
                <a16:creationId xmlns:a16="http://schemas.microsoft.com/office/drawing/2014/main" id="{F8B1DDB2-47E8-4199-8757-9B2F16A94DA7}"/>
              </a:ext>
            </a:extLst>
          </p:cNvPr>
          <p:cNvSpPr>
            <a:spLocks/>
          </p:cNvSpPr>
          <p:nvPr/>
        </p:nvSpPr>
        <p:spPr bwMode="auto">
          <a:xfrm>
            <a:off x="4452659" y="4261348"/>
            <a:ext cx="1522368" cy="1225753"/>
          </a:xfrm>
          <a:custGeom>
            <a:avLst/>
            <a:gdLst>
              <a:gd name="T0" fmla="*/ 327 w 462"/>
              <a:gd name="T1" fmla="*/ 333 h 372"/>
              <a:gd name="T2" fmla="*/ 398 w 462"/>
              <a:gd name="T3" fmla="*/ 241 h 372"/>
              <a:gd name="T4" fmla="*/ 459 w 462"/>
              <a:gd name="T5" fmla="*/ 52 h 372"/>
              <a:gd name="T6" fmla="*/ 447 w 462"/>
              <a:gd name="T7" fmla="*/ 28 h 372"/>
              <a:gd name="T8" fmla="*/ 145 w 462"/>
              <a:gd name="T9" fmla="*/ 82 h 372"/>
              <a:gd name="T10" fmla="*/ 1 w 462"/>
              <a:gd name="T11" fmla="*/ 352 h 372"/>
              <a:gd name="T12" fmla="*/ 19 w 462"/>
              <a:gd name="T13" fmla="*/ 372 h 372"/>
              <a:gd name="T14" fmla="*/ 218 w 462"/>
              <a:gd name="T15" fmla="*/ 372 h 372"/>
              <a:gd name="T16" fmla="*/ 327 w 462"/>
              <a:gd name="T17" fmla="*/ 333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372">
                <a:moveTo>
                  <a:pt x="327" y="333"/>
                </a:moveTo>
                <a:cubicBezTo>
                  <a:pt x="362" y="308"/>
                  <a:pt x="387" y="275"/>
                  <a:pt x="398" y="24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62" y="42"/>
                  <a:pt x="457" y="31"/>
                  <a:pt x="447" y="28"/>
                </a:cubicBezTo>
                <a:cubicBezTo>
                  <a:pt x="347" y="0"/>
                  <a:pt x="235" y="16"/>
                  <a:pt x="145" y="82"/>
                </a:cubicBezTo>
                <a:cubicBezTo>
                  <a:pt x="54" y="147"/>
                  <a:pt x="5" y="248"/>
                  <a:pt x="1" y="352"/>
                </a:cubicBezTo>
                <a:cubicBezTo>
                  <a:pt x="0" y="363"/>
                  <a:pt x="9" y="372"/>
                  <a:pt x="19" y="372"/>
                </a:cubicBezTo>
                <a:cubicBezTo>
                  <a:pt x="218" y="372"/>
                  <a:pt x="218" y="372"/>
                  <a:pt x="218" y="372"/>
                </a:cubicBezTo>
                <a:cubicBezTo>
                  <a:pt x="254" y="372"/>
                  <a:pt x="293" y="358"/>
                  <a:pt x="327" y="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A0E7832F-C1D4-4293-A0C1-6E55FF07F436}"/>
              </a:ext>
            </a:extLst>
          </p:cNvPr>
          <p:cNvSpPr>
            <a:spLocks/>
          </p:cNvSpPr>
          <p:nvPr/>
        </p:nvSpPr>
        <p:spPr bwMode="auto">
          <a:xfrm>
            <a:off x="2704662" y="4261348"/>
            <a:ext cx="1524903" cy="1225753"/>
          </a:xfrm>
          <a:custGeom>
            <a:avLst/>
            <a:gdLst>
              <a:gd name="T0" fmla="*/ 136 w 463"/>
              <a:gd name="T1" fmla="*/ 333 h 372"/>
              <a:gd name="T2" fmla="*/ 245 w 463"/>
              <a:gd name="T3" fmla="*/ 372 h 372"/>
              <a:gd name="T4" fmla="*/ 444 w 463"/>
              <a:gd name="T5" fmla="*/ 372 h 372"/>
              <a:gd name="T6" fmla="*/ 462 w 463"/>
              <a:gd name="T7" fmla="*/ 352 h 372"/>
              <a:gd name="T8" fmla="*/ 318 w 463"/>
              <a:gd name="T9" fmla="*/ 82 h 372"/>
              <a:gd name="T10" fmla="*/ 16 w 463"/>
              <a:gd name="T11" fmla="*/ 28 h 372"/>
              <a:gd name="T12" fmla="*/ 4 w 463"/>
              <a:gd name="T13" fmla="*/ 52 h 372"/>
              <a:gd name="T14" fmla="*/ 65 w 463"/>
              <a:gd name="T15" fmla="*/ 241 h 372"/>
              <a:gd name="T16" fmla="*/ 136 w 463"/>
              <a:gd name="T17" fmla="*/ 333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372">
                <a:moveTo>
                  <a:pt x="136" y="333"/>
                </a:moveTo>
                <a:cubicBezTo>
                  <a:pt x="170" y="358"/>
                  <a:pt x="209" y="372"/>
                  <a:pt x="245" y="372"/>
                </a:cubicBezTo>
                <a:cubicBezTo>
                  <a:pt x="444" y="372"/>
                  <a:pt x="444" y="372"/>
                  <a:pt x="444" y="372"/>
                </a:cubicBezTo>
                <a:cubicBezTo>
                  <a:pt x="454" y="372"/>
                  <a:pt x="463" y="363"/>
                  <a:pt x="462" y="352"/>
                </a:cubicBezTo>
                <a:cubicBezTo>
                  <a:pt x="458" y="248"/>
                  <a:pt x="409" y="147"/>
                  <a:pt x="318" y="82"/>
                </a:cubicBezTo>
                <a:cubicBezTo>
                  <a:pt x="228" y="16"/>
                  <a:pt x="116" y="0"/>
                  <a:pt x="16" y="28"/>
                </a:cubicBezTo>
                <a:cubicBezTo>
                  <a:pt x="6" y="31"/>
                  <a:pt x="0" y="42"/>
                  <a:pt x="4" y="52"/>
                </a:cubicBezTo>
                <a:cubicBezTo>
                  <a:pt x="65" y="241"/>
                  <a:pt x="65" y="241"/>
                  <a:pt x="65" y="241"/>
                </a:cubicBezTo>
                <a:cubicBezTo>
                  <a:pt x="76" y="275"/>
                  <a:pt x="101" y="308"/>
                  <a:pt x="136" y="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Freeform 44">
            <a:extLst>
              <a:ext uri="{FF2B5EF4-FFF2-40B4-BE49-F238E27FC236}">
                <a16:creationId xmlns:a16="http://schemas.microsoft.com/office/drawing/2014/main" id="{999B935C-FB3F-43DB-8241-10229BD73BFF}"/>
              </a:ext>
            </a:extLst>
          </p:cNvPr>
          <p:cNvSpPr>
            <a:spLocks/>
          </p:cNvSpPr>
          <p:nvPr/>
        </p:nvSpPr>
        <p:spPr bwMode="auto">
          <a:xfrm>
            <a:off x="2372555" y="2362508"/>
            <a:ext cx="1131952" cy="1775884"/>
          </a:xfrm>
          <a:custGeom>
            <a:avLst/>
            <a:gdLst>
              <a:gd name="T0" fmla="*/ 14 w 344"/>
              <a:gd name="T1" fmla="*/ 219 h 539"/>
              <a:gd name="T2" fmla="*/ 11 w 344"/>
              <a:gd name="T3" fmla="*/ 334 h 539"/>
              <a:gd name="T4" fmla="*/ 72 w 344"/>
              <a:gd name="T5" fmla="*/ 524 h 539"/>
              <a:gd name="T6" fmla="*/ 96 w 344"/>
              <a:gd name="T7" fmla="*/ 535 h 539"/>
              <a:gd name="T8" fmla="*/ 309 w 344"/>
              <a:gd name="T9" fmla="*/ 315 h 539"/>
              <a:gd name="T10" fmla="*/ 267 w 344"/>
              <a:gd name="T11" fmla="*/ 11 h 539"/>
              <a:gd name="T12" fmla="*/ 240 w 344"/>
              <a:gd name="T13" fmla="*/ 7 h 539"/>
              <a:gd name="T14" fmla="*/ 79 w 344"/>
              <a:gd name="T15" fmla="*/ 123 h 539"/>
              <a:gd name="T16" fmla="*/ 14 w 344"/>
              <a:gd name="T17" fmla="*/ 21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" h="539">
                <a:moveTo>
                  <a:pt x="14" y="219"/>
                </a:moveTo>
                <a:cubicBezTo>
                  <a:pt x="1" y="259"/>
                  <a:pt x="0" y="300"/>
                  <a:pt x="11" y="334"/>
                </a:cubicBezTo>
                <a:cubicBezTo>
                  <a:pt x="72" y="524"/>
                  <a:pt x="72" y="524"/>
                  <a:pt x="72" y="524"/>
                </a:cubicBezTo>
                <a:cubicBezTo>
                  <a:pt x="76" y="534"/>
                  <a:pt x="87" y="539"/>
                  <a:pt x="96" y="535"/>
                </a:cubicBezTo>
                <a:cubicBezTo>
                  <a:pt x="194" y="500"/>
                  <a:pt x="275" y="421"/>
                  <a:pt x="309" y="315"/>
                </a:cubicBezTo>
                <a:cubicBezTo>
                  <a:pt x="344" y="208"/>
                  <a:pt x="325" y="97"/>
                  <a:pt x="267" y="11"/>
                </a:cubicBezTo>
                <a:cubicBezTo>
                  <a:pt x="261" y="2"/>
                  <a:pt x="249" y="0"/>
                  <a:pt x="240" y="7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50" y="145"/>
                  <a:pt x="27" y="179"/>
                  <a:pt x="14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8FE7C0B-6A76-47CD-A010-7C38AA88E9A1}"/>
              </a:ext>
            </a:extLst>
          </p:cNvPr>
          <p:cNvSpPr>
            <a:spLocks/>
          </p:cNvSpPr>
          <p:nvPr/>
        </p:nvSpPr>
        <p:spPr bwMode="auto">
          <a:xfrm>
            <a:off x="3413241" y="1690689"/>
            <a:ext cx="1857010" cy="1021672"/>
          </a:xfrm>
          <a:custGeom>
            <a:avLst/>
            <a:gdLst>
              <a:gd name="T0" fmla="*/ 282 w 564"/>
              <a:gd name="T1" fmla="*/ 0 h 310"/>
              <a:gd name="T2" fmla="*/ 171 w 564"/>
              <a:gd name="T3" fmla="*/ 32 h 310"/>
              <a:gd name="T4" fmla="*/ 10 w 564"/>
              <a:gd name="T5" fmla="*/ 149 h 310"/>
              <a:gd name="T6" fmla="*/ 6 w 564"/>
              <a:gd name="T7" fmla="*/ 176 h 310"/>
              <a:gd name="T8" fmla="*/ 282 w 564"/>
              <a:gd name="T9" fmla="*/ 310 h 310"/>
              <a:gd name="T10" fmla="*/ 558 w 564"/>
              <a:gd name="T11" fmla="*/ 176 h 310"/>
              <a:gd name="T12" fmla="*/ 554 w 564"/>
              <a:gd name="T13" fmla="*/ 149 h 310"/>
              <a:gd name="T14" fmla="*/ 393 w 564"/>
              <a:gd name="T15" fmla="*/ 32 h 310"/>
              <a:gd name="T16" fmla="*/ 282 w 564"/>
              <a:gd name="T1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310">
                <a:moveTo>
                  <a:pt x="282" y="0"/>
                </a:moveTo>
                <a:cubicBezTo>
                  <a:pt x="240" y="0"/>
                  <a:pt x="200" y="11"/>
                  <a:pt x="171" y="32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2" y="156"/>
                  <a:pt x="0" y="168"/>
                  <a:pt x="6" y="176"/>
                </a:cubicBezTo>
                <a:cubicBezTo>
                  <a:pt x="71" y="258"/>
                  <a:pt x="170" y="310"/>
                  <a:pt x="282" y="310"/>
                </a:cubicBezTo>
                <a:cubicBezTo>
                  <a:pt x="394" y="310"/>
                  <a:pt x="493" y="258"/>
                  <a:pt x="558" y="176"/>
                </a:cubicBezTo>
                <a:cubicBezTo>
                  <a:pt x="564" y="168"/>
                  <a:pt x="562" y="156"/>
                  <a:pt x="554" y="149"/>
                </a:cubicBezTo>
                <a:cubicBezTo>
                  <a:pt x="393" y="32"/>
                  <a:pt x="393" y="32"/>
                  <a:pt x="393" y="32"/>
                </a:cubicBezTo>
                <a:cubicBezTo>
                  <a:pt x="364" y="11"/>
                  <a:pt x="324" y="0"/>
                  <a:pt x="2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D2CD2-603D-4812-B8F2-63281F0949E3}"/>
              </a:ext>
            </a:extLst>
          </p:cNvPr>
          <p:cNvSpPr/>
          <p:nvPr/>
        </p:nvSpPr>
        <p:spPr>
          <a:xfrm>
            <a:off x="5213844" y="1523506"/>
            <a:ext cx="153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Personal reaction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9C583-71D5-4204-8601-247E0A7A482D}"/>
              </a:ext>
            </a:extLst>
          </p:cNvPr>
          <p:cNvSpPr/>
          <p:nvPr/>
        </p:nvSpPr>
        <p:spPr>
          <a:xfrm>
            <a:off x="6403911" y="3065784"/>
            <a:ext cx="1778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Discussion of events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C09EF2-847B-45DB-994E-84CC31DECEE1}"/>
              </a:ext>
            </a:extLst>
          </p:cNvPr>
          <p:cNvSpPr/>
          <p:nvPr/>
        </p:nvSpPr>
        <p:spPr>
          <a:xfrm>
            <a:off x="6013051" y="4810211"/>
            <a:ext cx="1778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Discussion of problems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B48025-8E39-4F94-B2C3-7C459F06EEBF}"/>
              </a:ext>
            </a:extLst>
          </p:cNvPr>
          <p:cNvSpPr/>
          <p:nvPr/>
        </p:nvSpPr>
        <p:spPr>
          <a:xfrm>
            <a:off x="475575" y="3065784"/>
            <a:ext cx="1778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b="1" dirty="0">
                <a:solidFill>
                  <a:schemeClr val="accent1"/>
                </a:solidFill>
              </a:rPr>
              <a:t>Links to Real World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2D2321-597E-4FDA-BE96-BFE42F1A4A81}"/>
              </a:ext>
            </a:extLst>
          </p:cNvPr>
          <p:cNvSpPr/>
          <p:nvPr/>
        </p:nvSpPr>
        <p:spPr>
          <a:xfrm>
            <a:off x="393291" y="4810211"/>
            <a:ext cx="224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b="1" dirty="0">
                <a:solidFill>
                  <a:schemeClr val="accent1"/>
                </a:solidFill>
              </a:rPr>
              <a:t>Intended Learning Outcomes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C16E80-530A-49E3-8747-B826E8E199D7}"/>
              </a:ext>
            </a:extLst>
          </p:cNvPr>
          <p:cNvSpPr/>
          <p:nvPr/>
        </p:nvSpPr>
        <p:spPr>
          <a:xfrm>
            <a:off x="9574264" y="2362508"/>
            <a:ext cx="3178175" cy="488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/>
              <a:t>CRITIQUE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4A26F-DFC3-4F1A-8018-0D0E2606FB01}"/>
              </a:ext>
            </a:extLst>
          </p:cNvPr>
          <p:cNvSpPr/>
          <p:nvPr/>
        </p:nvSpPr>
        <p:spPr>
          <a:xfrm>
            <a:off x="9574264" y="2973992"/>
            <a:ext cx="3178175" cy="488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/>
              <a:t>CORRECTION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715BB8-9FB5-4D22-895E-AE4B9918F589}"/>
              </a:ext>
            </a:extLst>
          </p:cNvPr>
          <p:cNvSpPr/>
          <p:nvPr/>
        </p:nvSpPr>
        <p:spPr>
          <a:xfrm>
            <a:off x="9574263" y="3585476"/>
            <a:ext cx="3178175" cy="488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/>
              <a:t>EVALUATION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A5526C-0938-4002-A3C0-579ECF5AFE09}"/>
              </a:ext>
            </a:extLst>
          </p:cNvPr>
          <p:cNvSpPr/>
          <p:nvPr/>
        </p:nvSpPr>
        <p:spPr>
          <a:xfrm>
            <a:off x="9574263" y="4192045"/>
            <a:ext cx="3178175" cy="488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/>
              <a:t>DISCUSSION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FD8D99-D4D9-4B03-853E-C35E2631DD88}"/>
              </a:ext>
            </a:extLst>
          </p:cNvPr>
          <p:cNvSpPr/>
          <p:nvPr/>
        </p:nvSpPr>
        <p:spPr>
          <a:xfrm>
            <a:off x="12192000" y="548640"/>
            <a:ext cx="1335604" cy="53492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1649-0361-4663-8ACE-590A19AA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en-US" dirty="0">
                <a:solidFill>
                  <a:srgbClr val="1250A9"/>
                </a:solidFill>
              </a:rPr>
              <a:t>Lederman’s 3 Phases of Debriefing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F8C3-30CE-4446-A3F1-9354D18E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3885546"/>
            <a:ext cx="10515600" cy="41300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2CB43-0330-4523-A92D-BA1C6E0C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5</a:t>
            </a:fld>
            <a:endParaRPr lang="uk-UA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D1236CC-D051-4126-BEF0-F37ED09CC006}"/>
              </a:ext>
            </a:extLst>
          </p:cNvPr>
          <p:cNvSpPr/>
          <p:nvPr/>
        </p:nvSpPr>
        <p:spPr>
          <a:xfrm>
            <a:off x="838200" y="2300748"/>
            <a:ext cx="3419168" cy="1584798"/>
          </a:xfrm>
          <a:prstGeom prst="chevron">
            <a:avLst>
              <a:gd name="adj" fmla="val 282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72000"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Systematic reflection </a:t>
            </a:r>
            <a:r>
              <a:rPr lang="en-GB" sz="2200">
                <a:solidFill>
                  <a:schemeClr val="tx1"/>
                </a:solidFill>
              </a:rPr>
              <a:t>&amp; analysis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E8FF51C-D73D-48ED-B8BC-A47B115BBEFA}"/>
              </a:ext>
            </a:extLst>
          </p:cNvPr>
          <p:cNvSpPr/>
          <p:nvPr/>
        </p:nvSpPr>
        <p:spPr>
          <a:xfrm>
            <a:off x="4048432" y="2300748"/>
            <a:ext cx="3419168" cy="1584798"/>
          </a:xfrm>
          <a:prstGeom prst="chevron">
            <a:avLst>
              <a:gd name="adj" fmla="val 282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72000" rtlCol="0" anchor="ctr"/>
          <a:lstStyle/>
          <a:p>
            <a:r>
              <a:rPr lang="en-GB" sz="2200">
                <a:solidFill>
                  <a:schemeClr val="tx1"/>
                </a:solidFill>
              </a:rPr>
              <a:t>Intensification &amp; personalisation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EDB88AFD-9DEB-489E-88E4-16A7CE1B5858}"/>
              </a:ext>
            </a:extLst>
          </p:cNvPr>
          <p:cNvSpPr/>
          <p:nvPr/>
        </p:nvSpPr>
        <p:spPr>
          <a:xfrm>
            <a:off x="7258664" y="2300748"/>
            <a:ext cx="3419168" cy="1584798"/>
          </a:xfrm>
          <a:prstGeom prst="chevron">
            <a:avLst>
              <a:gd name="adj" fmla="val 282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72000" rtlCol="0" anchor="ctr"/>
          <a:lstStyle/>
          <a:p>
            <a:r>
              <a:rPr lang="en-GB" sz="2200">
                <a:solidFill>
                  <a:schemeClr val="tx1"/>
                </a:solidFill>
              </a:rPr>
              <a:t>Generalisation &amp; application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F1EA1D-E8C5-4D0F-9ADC-9B9E8E7EA69C}"/>
              </a:ext>
            </a:extLst>
          </p:cNvPr>
          <p:cNvSpPr/>
          <p:nvPr/>
        </p:nvSpPr>
        <p:spPr>
          <a:xfrm>
            <a:off x="1113183" y="2156791"/>
            <a:ext cx="487017" cy="4870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uk-UA" sz="36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B4C07B-F322-4565-B314-A678D784002D}"/>
              </a:ext>
            </a:extLst>
          </p:cNvPr>
          <p:cNvSpPr/>
          <p:nvPr/>
        </p:nvSpPr>
        <p:spPr>
          <a:xfrm>
            <a:off x="4357987" y="2156790"/>
            <a:ext cx="487017" cy="4870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uk-UA" sz="36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D9EA48-39B3-4431-A495-3EAF3D423626}"/>
              </a:ext>
            </a:extLst>
          </p:cNvPr>
          <p:cNvSpPr/>
          <p:nvPr/>
        </p:nvSpPr>
        <p:spPr>
          <a:xfrm>
            <a:off x="7602791" y="2156790"/>
            <a:ext cx="487017" cy="4870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41013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01DB350E-845B-423F-BF42-7BC55CEF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en-US"/>
              <a:t>Kolb’s Model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1191309-25B2-4454-91F7-9964E01D4273}"/>
              </a:ext>
            </a:extLst>
          </p:cNvPr>
          <p:cNvSpPr/>
          <p:nvPr/>
        </p:nvSpPr>
        <p:spPr>
          <a:xfrm>
            <a:off x="1630016" y="3869660"/>
            <a:ext cx="2278382" cy="1288748"/>
          </a:xfrm>
          <a:prstGeom prst="chevron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Who, What, When Where, How</a:t>
            </a:r>
          </a:p>
          <a:p>
            <a:r>
              <a:rPr lang="en-GB" sz="1600" dirty="0">
                <a:solidFill>
                  <a:schemeClr val="tx1"/>
                </a:solidFill>
              </a:rPr>
              <a:t>Feelings, Perceptions, Thoughts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1AD4E8DE-5579-441F-9B4E-DDCB3F7B34FE}"/>
              </a:ext>
            </a:extLst>
          </p:cNvPr>
          <p:cNvSpPr/>
          <p:nvPr/>
        </p:nvSpPr>
        <p:spPr>
          <a:xfrm>
            <a:off x="1630017" y="1770201"/>
            <a:ext cx="2490636" cy="1857211"/>
          </a:xfrm>
          <a:prstGeom prst="chevron">
            <a:avLst>
              <a:gd name="adj" fmla="val 113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0" rIns="0"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Concrete experience</a:t>
            </a:r>
          </a:p>
          <a:p>
            <a:r>
              <a:rPr lang="en-GB" b="1" dirty="0">
                <a:solidFill>
                  <a:schemeClr val="bg1"/>
                </a:solidFill>
              </a:rPr>
              <a:t>(feeling)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3A7F6F9-9572-474B-B0CF-61C521993FCB}"/>
              </a:ext>
            </a:extLst>
          </p:cNvPr>
          <p:cNvSpPr/>
          <p:nvPr/>
        </p:nvSpPr>
        <p:spPr>
          <a:xfrm>
            <a:off x="4120652" y="3869660"/>
            <a:ext cx="2278382" cy="1288748"/>
          </a:xfrm>
          <a:prstGeom prst="chevron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Impartiality, Judgement</a:t>
            </a:r>
          </a:p>
          <a:p>
            <a:r>
              <a:rPr lang="en-GB" sz="1600" dirty="0">
                <a:solidFill>
                  <a:schemeClr val="tx1"/>
                </a:solidFill>
              </a:rPr>
              <a:t>Different perspectives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8A1021D-C0ED-4F0E-A172-E22F39014B65}"/>
              </a:ext>
            </a:extLst>
          </p:cNvPr>
          <p:cNvSpPr/>
          <p:nvPr/>
        </p:nvSpPr>
        <p:spPr>
          <a:xfrm>
            <a:off x="4120653" y="1770201"/>
            <a:ext cx="2490636" cy="1857211"/>
          </a:xfrm>
          <a:prstGeom prst="chevron">
            <a:avLst>
              <a:gd name="adj" fmla="val 119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0" rIns="0"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Reflective observation</a:t>
            </a:r>
          </a:p>
          <a:p>
            <a:r>
              <a:rPr lang="en-GB" b="1" dirty="0">
                <a:solidFill>
                  <a:schemeClr val="bg1"/>
                </a:solidFill>
              </a:rPr>
              <a:t>(watching)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7E092CC-A088-4191-BE4A-F3B6198FD876}"/>
              </a:ext>
            </a:extLst>
          </p:cNvPr>
          <p:cNvSpPr/>
          <p:nvPr/>
        </p:nvSpPr>
        <p:spPr>
          <a:xfrm>
            <a:off x="6611288" y="3869660"/>
            <a:ext cx="2278382" cy="1288748"/>
          </a:xfrm>
          <a:prstGeom prst="chevron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Policies, Rules</a:t>
            </a:r>
          </a:p>
          <a:p>
            <a:r>
              <a:rPr lang="en-GB" sz="1600" dirty="0">
                <a:solidFill>
                  <a:schemeClr val="tx1"/>
                </a:solidFill>
              </a:rPr>
              <a:t>Refine operating procedures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BBA37494-AFFD-4BAD-A57B-ECD5E50CFC82}"/>
              </a:ext>
            </a:extLst>
          </p:cNvPr>
          <p:cNvSpPr/>
          <p:nvPr/>
        </p:nvSpPr>
        <p:spPr>
          <a:xfrm>
            <a:off x="6611289" y="1770201"/>
            <a:ext cx="2490636" cy="1857211"/>
          </a:xfrm>
          <a:prstGeom prst="chevron">
            <a:avLst>
              <a:gd name="adj" fmla="val 119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0" rIns="0"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Abstract conceptualisation</a:t>
            </a:r>
          </a:p>
          <a:p>
            <a:r>
              <a:rPr lang="en-GB" b="1" dirty="0">
                <a:solidFill>
                  <a:schemeClr val="bg1"/>
                </a:solidFill>
              </a:rPr>
              <a:t>(thinking)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D8805D-000B-4C6E-8D7D-A5587D4E259F}"/>
              </a:ext>
            </a:extLst>
          </p:cNvPr>
          <p:cNvSpPr/>
          <p:nvPr/>
        </p:nvSpPr>
        <p:spPr>
          <a:xfrm>
            <a:off x="9101923" y="3869660"/>
            <a:ext cx="2278382" cy="1288748"/>
          </a:xfrm>
          <a:prstGeom prst="chevron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Application of outside experience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75CF9A9-0EFE-4712-ADF8-D67F6EBB46E8}"/>
              </a:ext>
            </a:extLst>
          </p:cNvPr>
          <p:cNvSpPr/>
          <p:nvPr/>
        </p:nvSpPr>
        <p:spPr>
          <a:xfrm>
            <a:off x="9101924" y="1770201"/>
            <a:ext cx="2490636" cy="1857211"/>
          </a:xfrm>
          <a:prstGeom prst="chevron">
            <a:avLst>
              <a:gd name="adj" fmla="val 108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0" rIns="0"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Active experimentation</a:t>
            </a:r>
          </a:p>
          <a:p>
            <a:r>
              <a:rPr lang="en-GB" b="1" dirty="0">
                <a:solidFill>
                  <a:schemeClr val="bg1"/>
                </a:solidFill>
              </a:rPr>
              <a:t>(doing)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95B46F79-5750-49B2-A4D6-39878A7F6E42}"/>
              </a:ext>
            </a:extLst>
          </p:cNvPr>
          <p:cNvSpPr/>
          <p:nvPr/>
        </p:nvSpPr>
        <p:spPr>
          <a:xfrm>
            <a:off x="3190461" y="1927282"/>
            <a:ext cx="592372" cy="545252"/>
          </a:xfrm>
          <a:custGeom>
            <a:avLst/>
            <a:gdLst>
              <a:gd name="connsiteX0" fmla="*/ 421353 w 838200"/>
              <a:gd name="connsiteY0" fmla="*/ 779964 h 771525"/>
              <a:gd name="connsiteX1" fmla="*/ 414704 w 838200"/>
              <a:gd name="connsiteY1" fmla="*/ 777821 h 771525"/>
              <a:gd name="connsiteX2" fmla="*/ 25418 w 838200"/>
              <a:gd name="connsiteY2" fmla="*/ 320078 h 771525"/>
              <a:gd name="connsiteX3" fmla="*/ 37514 w 838200"/>
              <a:gd name="connsiteY3" fmla="*/ 84706 h 771525"/>
              <a:gd name="connsiteX4" fmla="*/ 213832 w 838200"/>
              <a:gd name="connsiteY4" fmla="*/ 0 h 771525"/>
              <a:gd name="connsiteX5" fmla="*/ 420153 w 838200"/>
              <a:gd name="connsiteY5" fmla="*/ 106709 h 771525"/>
              <a:gd name="connsiteX6" fmla="*/ 629836 w 838200"/>
              <a:gd name="connsiteY6" fmla="*/ 0 h 771525"/>
              <a:gd name="connsiteX7" fmla="*/ 807144 w 838200"/>
              <a:gd name="connsiteY7" fmla="*/ 84706 h 771525"/>
              <a:gd name="connsiteX8" fmla="*/ 818012 w 838200"/>
              <a:gd name="connsiteY8" fmla="*/ 320554 h 771525"/>
              <a:gd name="connsiteX9" fmla="*/ 428697 w 838200"/>
              <a:gd name="connsiteY9" fmla="*/ 777297 h 771525"/>
              <a:gd name="connsiteX10" fmla="*/ 421353 w 838200"/>
              <a:gd name="connsiteY10" fmla="*/ 779964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8200" h="771525">
                <a:moveTo>
                  <a:pt x="421353" y="779964"/>
                </a:moveTo>
                <a:cubicBezTo>
                  <a:pt x="419029" y="779964"/>
                  <a:pt x="416705" y="779259"/>
                  <a:pt x="414704" y="777821"/>
                </a:cubicBezTo>
                <a:cubicBezTo>
                  <a:pt x="411294" y="775373"/>
                  <a:pt x="116162" y="508340"/>
                  <a:pt x="25418" y="320078"/>
                </a:cubicBezTo>
                <a:cubicBezTo>
                  <a:pt x="-12797" y="240792"/>
                  <a:pt x="-7244" y="148285"/>
                  <a:pt x="37514" y="84706"/>
                </a:cubicBezTo>
                <a:cubicBezTo>
                  <a:pt x="76662" y="29089"/>
                  <a:pt x="156701" y="0"/>
                  <a:pt x="213832" y="0"/>
                </a:cubicBezTo>
                <a:cubicBezTo>
                  <a:pt x="379519" y="0"/>
                  <a:pt x="420153" y="106709"/>
                  <a:pt x="420153" y="106709"/>
                </a:cubicBezTo>
                <a:cubicBezTo>
                  <a:pt x="420153" y="106709"/>
                  <a:pt x="470940" y="0"/>
                  <a:pt x="629836" y="0"/>
                </a:cubicBezTo>
                <a:cubicBezTo>
                  <a:pt x="699216" y="0"/>
                  <a:pt x="770482" y="28365"/>
                  <a:pt x="807144" y="84706"/>
                </a:cubicBezTo>
                <a:cubicBezTo>
                  <a:pt x="850111" y="150724"/>
                  <a:pt x="854169" y="238887"/>
                  <a:pt x="818012" y="320554"/>
                </a:cubicBezTo>
                <a:cubicBezTo>
                  <a:pt x="743107" y="489709"/>
                  <a:pt x="487866" y="727500"/>
                  <a:pt x="428697" y="777297"/>
                </a:cubicBezTo>
                <a:cubicBezTo>
                  <a:pt x="426582" y="779069"/>
                  <a:pt x="423972" y="779964"/>
                  <a:pt x="421353" y="77996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0E4F53-A6F3-494B-80C2-742C3E28FAC5}"/>
              </a:ext>
            </a:extLst>
          </p:cNvPr>
          <p:cNvSpPr/>
          <p:nvPr/>
        </p:nvSpPr>
        <p:spPr>
          <a:xfrm>
            <a:off x="5617223" y="1943997"/>
            <a:ext cx="695771" cy="178594"/>
          </a:xfrm>
          <a:custGeom>
            <a:avLst/>
            <a:gdLst>
              <a:gd name="connsiteX0" fmla="*/ 677354 w 695771"/>
              <a:gd name="connsiteY0" fmla="*/ 151805 h 178593"/>
              <a:gd name="connsiteX1" fmla="*/ 651123 w 695771"/>
              <a:gd name="connsiteY1" fmla="*/ 122411 h 178593"/>
              <a:gd name="connsiteX2" fmla="*/ 612428 w 695771"/>
              <a:gd name="connsiteY2" fmla="*/ 88367 h 178593"/>
              <a:gd name="connsiteX3" fmla="*/ 588615 w 695771"/>
              <a:gd name="connsiteY3" fmla="*/ 70507 h 178593"/>
              <a:gd name="connsiteX4" fmla="*/ 560896 w 695771"/>
              <a:gd name="connsiteY4" fmla="*/ 54694 h 178593"/>
              <a:gd name="connsiteX5" fmla="*/ 497830 w 695771"/>
              <a:gd name="connsiteY5" fmla="*/ 25859 h 178593"/>
              <a:gd name="connsiteX6" fmla="*/ 425648 w 695771"/>
              <a:gd name="connsiteY6" fmla="*/ 7255 h 178593"/>
              <a:gd name="connsiteX7" fmla="*/ 348816 w 695771"/>
              <a:gd name="connsiteY7" fmla="*/ 0 h 178593"/>
              <a:gd name="connsiteX8" fmla="*/ 271983 w 695771"/>
              <a:gd name="connsiteY8" fmla="*/ 7255 h 178593"/>
              <a:gd name="connsiteX9" fmla="*/ 199802 w 695771"/>
              <a:gd name="connsiteY9" fmla="*/ 25673 h 178593"/>
              <a:gd name="connsiteX10" fmla="*/ 136736 w 695771"/>
              <a:gd name="connsiteY10" fmla="*/ 54508 h 178593"/>
              <a:gd name="connsiteX11" fmla="*/ 109017 w 695771"/>
              <a:gd name="connsiteY11" fmla="*/ 70321 h 178593"/>
              <a:gd name="connsiteX12" fmla="*/ 85204 w 695771"/>
              <a:gd name="connsiteY12" fmla="*/ 88181 h 178593"/>
              <a:gd name="connsiteX13" fmla="*/ 46323 w 695771"/>
              <a:gd name="connsiteY13" fmla="*/ 122225 h 178593"/>
              <a:gd name="connsiteX14" fmla="*/ 20092 w 695771"/>
              <a:gd name="connsiteY14" fmla="*/ 151619 h 178593"/>
              <a:gd name="connsiteX15" fmla="*/ 0 w 695771"/>
              <a:gd name="connsiteY15" fmla="*/ 179152 h 178593"/>
              <a:gd name="connsiteX16" fmla="*/ 29208 w 695771"/>
              <a:gd name="connsiteY16" fmla="*/ 162037 h 178593"/>
              <a:gd name="connsiteX17" fmla="*/ 62322 w 695771"/>
              <a:gd name="connsiteY17" fmla="*/ 143433 h 178593"/>
              <a:gd name="connsiteX18" fmla="*/ 105668 w 695771"/>
              <a:gd name="connsiteY18" fmla="*/ 122411 h 178593"/>
              <a:gd name="connsiteX19" fmla="*/ 130597 w 695771"/>
              <a:gd name="connsiteY19" fmla="*/ 111621 h 178593"/>
              <a:gd name="connsiteX20" fmla="*/ 157944 w 695771"/>
              <a:gd name="connsiteY20" fmla="*/ 101947 h 178593"/>
              <a:gd name="connsiteX21" fmla="*/ 217103 w 695771"/>
              <a:gd name="connsiteY21" fmla="*/ 84460 h 178593"/>
              <a:gd name="connsiteX22" fmla="*/ 281657 w 695771"/>
              <a:gd name="connsiteY22" fmla="*/ 74042 h 178593"/>
              <a:gd name="connsiteX23" fmla="*/ 348630 w 695771"/>
              <a:gd name="connsiteY23" fmla="*/ 69577 h 178593"/>
              <a:gd name="connsiteX24" fmla="*/ 415603 w 695771"/>
              <a:gd name="connsiteY24" fmla="*/ 74042 h 178593"/>
              <a:gd name="connsiteX25" fmla="*/ 480343 w 695771"/>
              <a:gd name="connsiteY25" fmla="*/ 84460 h 178593"/>
              <a:gd name="connsiteX26" fmla="*/ 539502 w 695771"/>
              <a:gd name="connsiteY26" fmla="*/ 101947 h 178593"/>
              <a:gd name="connsiteX27" fmla="*/ 566849 w 695771"/>
              <a:gd name="connsiteY27" fmla="*/ 111621 h 178593"/>
              <a:gd name="connsiteX28" fmla="*/ 591778 w 695771"/>
              <a:gd name="connsiteY28" fmla="*/ 122597 h 178593"/>
              <a:gd name="connsiteX29" fmla="*/ 635124 w 695771"/>
              <a:gd name="connsiteY29" fmla="*/ 143805 h 178593"/>
              <a:gd name="connsiteX30" fmla="*/ 668238 w 695771"/>
              <a:gd name="connsiteY30" fmla="*/ 162409 h 178593"/>
              <a:gd name="connsiteX31" fmla="*/ 697446 w 695771"/>
              <a:gd name="connsiteY31" fmla="*/ 179524 h 178593"/>
              <a:gd name="connsiteX32" fmla="*/ 677354 w 695771"/>
              <a:gd name="connsiteY32" fmla="*/ 151805 h 1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5771" h="178593">
                <a:moveTo>
                  <a:pt x="677354" y="151805"/>
                </a:moveTo>
                <a:cubicBezTo>
                  <a:pt x="670843" y="142875"/>
                  <a:pt x="662285" y="132643"/>
                  <a:pt x="651123" y="122411"/>
                </a:cubicBezTo>
                <a:cubicBezTo>
                  <a:pt x="640333" y="111621"/>
                  <a:pt x="628055" y="99157"/>
                  <a:pt x="612428" y="88367"/>
                </a:cubicBezTo>
                <a:cubicBezTo>
                  <a:pt x="604800" y="82600"/>
                  <a:pt x="596801" y="76646"/>
                  <a:pt x="588615" y="70507"/>
                </a:cubicBezTo>
                <a:cubicBezTo>
                  <a:pt x="579686" y="65484"/>
                  <a:pt x="570384" y="60089"/>
                  <a:pt x="560896" y="54694"/>
                </a:cubicBezTo>
                <a:cubicBezTo>
                  <a:pt x="542106" y="42974"/>
                  <a:pt x="520154" y="34975"/>
                  <a:pt x="497830" y="25859"/>
                </a:cubicBezTo>
                <a:cubicBezTo>
                  <a:pt x="474576" y="19534"/>
                  <a:pt x="450949" y="10418"/>
                  <a:pt x="425648" y="7255"/>
                </a:cubicBezTo>
                <a:cubicBezTo>
                  <a:pt x="400720" y="1860"/>
                  <a:pt x="374675" y="1488"/>
                  <a:pt x="348816" y="0"/>
                </a:cubicBezTo>
                <a:cubicBezTo>
                  <a:pt x="322957" y="1488"/>
                  <a:pt x="296912" y="1860"/>
                  <a:pt x="271983" y="7255"/>
                </a:cubicBezTo>
                <a:cubicBezTo>
                  <a:pt x="246683" y="10232"/>
                  <a:pt x="223056" y="19348"/>
                  <a:pt x="199802" y="25673"/>
                </a:cubicBezTo>
                <a:cubicBezTo>
                  <a:pt x="177478" y="34975"/>
                  <a:pt x="155525" y="42788"/>
                  <a:pt x="136736" y="54508"/>
                </a:cubicBezTo>
                <a:cubicBezTo>
                  <a:pt x="127248" y="59903"/>
                  <a:pt x="117946" y="65298"/>
                  <a:pt x="109017" y="70321"/>
                </a:cubicBezTo>
                <a:cubicBezTo>
                  <a:pt x="100831" y="76460"/>
                  <a:pt x="92832" y="82414"/>
                  <a:pt x="85204" y="88181"/>
                </a:cubicBezTo>
                <a:cubicBezTo>
                  <a:pt x="69577" y="98971"/>
                  <a:pt x="57299" y="111435"/>
                  <a:pt x="46323" y="122225"/>
                </a:cubicBezTo>
                <a:cubicBezTo>
                  <a:pt x="34975" y="132457"/>
                  <a:pt x="26603" y="142689"/>
                  <a:pt x="20092" y="151619"/>
                </a:cubicBezTo>
                <a:cubicBezTo>
                  <a:pt x="6697" y="169106"/>
                  <a:pt x="0" y="179152"/>
                  <a:pt x="0" y="179152"/>
                </a:cubicBezTo>
                <a:cubicBezTo>
                  <a:pt x="0" y="179152"/>
                  <a:pt x="11162" y="173013"/>
                  <a:pt x="29208" y="162037"/>
                </a:cubicBezTo>
                <a:cubicBezTo>
                  <a:pt x="37951" y="156083"/>
                  <a:pt x="49299" y="150130"/>
                  <a:pt x="62322" y="143433"/>
                </a:cubicBezTo>
                <a:cubicBezTo>
                  <a:pt x="75158" y="136736"/>
                  <a:pt x="89483" y="128922"/>
                  <a:pt x="105668" y="122411"/>
                </a:cubicBezTo>
                <a:cubicBezTo>
                  <a:pt x="113667" y="118876"/>
                  <a:pt x="122039" y="115342"/>
                  <a:pt x="130597" y="111621"/>
                </a:cubicBezTo>
                <a:cubicBezTo>
                  <a:pt x="139340" y="108459"/>
                  <a:pt x="148642" y="105296"/>
                  <a:pt x="157944" y="101947"/>
                </a:cubicBezTo>
                <a:cubicBezTo>
                  <a:pt x="176175" y="94320"/>
                  <a:pt x="197011" y="91157"/>
                  <a:pt x="217103" y="84460"/>
                </a:cubicBezTo>
                <a:cubicBezTo>
                  <a:pt x="238125" y="80739"/>
                  <a:pt x="259519" y="75902"/>
                  <a:pt x="281657" y="74042"/>
                </a:cubicBezTo>
                <a:cubicBezTo>
                  <a:pt x="303609" y="70693"/>
                  <a:pt x="326120" y="70693"/>
                  <a:pt x="348630" y="69577"/>
                </a:cubicBezTo>
                <a:cubicBezTo>
                  <a:pt x="371140" y="70693"/>
                  <a:pt x="393650" y="70507"/>
                  <a:pt x="415603" y="74042"/>
                </a:cubicBezTo>
                <a:cubicBezTo>
                  <a:pt x="437927" y="75716"/>
                  <a:pt x="459135" y="80739"/>
                  <a:pt x="480343" y="84460"/>
                </a:cubicBezTo>
                <a:cubicBezTo>
                  <a:pt x="500435" y="91343"/>
                  <a:pt x="521271" y="94320"/>
                  <a:pt x="539502" y="101947"/>
                </a:cubicBezTo>
                <a:cubicBezTo>
                  <a:pt x="548804" y="105296"/>
                  <a:pt x="557919" y="108459"/>
                  <a:pt x="566849" y="111621"/>
                </a:cubicBezTo>
                <a:cubicBezTo>
                  <a:pt x="575407" y="115342"/>
                  <a:pt x="583778" y="119063"/>
                  <a:pt x="591778" y="122597"/>
                </a:cubicBezTo>
                <a:cubicBezTo>
                  <a:pt x="608149" y="129294"/>
                  <a:pt x="622288" y="136922"/>
                  <a:pt x="635124" y="143805"/>
                </a:cubicBezTo>
                <a:cubicBezTo>
                  <a:pt x="648147" y="150316"/>
                  <a:pt x="659495" y="156456"/>
                  <a:pt x="668238" y="162409"/>
                </a:cubicBezTo>
                <a:cubicBezTo>
                  <a:pt x="686284" y="173385"/>
                  <a:pt x="697446" y="179524"/>
                  <a:pt x="697446" y="179524"/>
                </a:cubicBezTo>
                <a:cubicBezTo>
                  <a:pt x="697446" y="179524"/>
                  <a:pt x="690563" y="169292"/>
                  <a:pt x="677354" y="151805"/>
                </a:cubicBezTo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ED3575-97E3-4BAD-A6D5-B34409C79CE2}"/>
              </a:ext>
            </a:extLst>
          </p:cNvPr>
          <p:cNvSpPr/>
          <p:nvPr/>
        </p:nvSpPr>
        <p:spPr>
          <a:xfrm>
            <a:off x="5619776" y="2087058"/>
            <a:ext cx="658564" cy="316260"/>
          </a:xfrm>
          <a:custGeom>
            <a:avLst/>
            <a:gdLst>
              <a:gd name="connsiteX0" fmla="*/ 601131 w 658564"/>
              <a:gd name="connsiteY0" fmla="*/ 102691 h 316259"/>
              <a:gd name="connsiteX1" fmla="*/ 565226 w 658564"/>
              <a:gd name="connsiteY1" fmla="*/ 74042 h 316259"/>
              <a:gd name="connsiteX2" fmla="*/ 526159 w 658564"/>
              <a:gd name="connsiteY2" fmla="*/ 49671 h 316259"/>
              <a:gd name="connsiteX3" fmla="*/ 483929 w 658564"/>
              <a:gd name="connsiteY3" fmla="*/ 29394 h 316259"/>
              <a:gd name="connsiteX4" fmla="*/ 439653 w 658564"/>
              <a:gd name="connsiteY4" fmla="*/ 14325 h 316259"/>
              <a:gd name="connsiteX5" fmla="*/ 393516 w 658564"/>
              <a:gd name="connsiteY5" fmla="*/ 4279 h 316259"/>
              <a:gd name="connsiteX6" fmla="*/ 346077 w 658564"/>
              <a:gd name="connsiteY6" fmla="*/ 0 h 316259"/>
              <a:gd name="connsiteX7" fmla="*/ 324125 w 658564"/>
              <a:gd name="connsiteY7" fmla="*/ 372 h 316259"/>
              <a:gd name="connsiteX8" fmla="*/ 298638 w 658564"/>
              <a:gd name="connsiteY8" fmla="*/ 1116 h 316259"/>
              <a:gd name="connsiteX9" fmla="*/ 251199 w 658564"/>
              <a:gd name="connsiteY9" fmla="*/ 7813 h 316259"/>
              <a:gd name="connsiteX10" fmla="*/ 234456 w 658564"/>
              <a:gd name="connsiteY10" fmla="*/ 12092 h 316259"/>
              <a:gd name="connsiteX11" fmla="*/ 205248 w 658564"/>
              <a:gd name="connsiteY11" fmla="*/ 20092 h 316259"/>
              <a:gd name="connsiteX12" fmla="*/ 160600 w 658564"/>
              <a:gd name="connsiteY12" fmla="*/ 36835 h 316259"/>
              <a:gd name="connsiteX13" fmla="*/ 118370 w 658564"/>
              <a:gd name="connsiteY13" fmla="*/ 58787 h 316259"/>
              <a:gd name="connsiteX14" fmla="*/ 78558 w 658564"/>
              <a:gd name="connsiteY14" fmla="*/ 85390 h 316259"/>
              <a:gd name="connsiteX15" fmla="*/ 41909 w 658564"/>
              <a:gd name="connsiteY15" fmla="*/ 115342 h 316259"/>
              <a:gd name="connsiteX16" fmla="*/ 9167 w 658564"/>
              <a:gd name="connsiteY16" fmla="*/ 149572 h 316259"/>
              <a:gd name="connsiteX17" fmla="*/ 8423 w 658564"/>
              <a:gd name="connsiteY17" fmla="*/ 149944 h 316259"/>
              <a:gd name="connsiteX18" fmla="*/ 9167 w 658564"/>
              <a:gd name="connsiteY18" fmla="*/ 192918 h 316259"/>
              <a:gd name="connsiteX19" fmla="*/ 84884 w 658564"/>
              <a:gd name="connsiteY19" fmla="*/ 253938 h 316259"/>
              <a:gd name="connsiteX20" fmla="*/ 172134 w 658564"/>
              <a:gd name="connsiteY20" fmla="*/ 295796 h 316259"/>
              <a:gd name="connsiteX21" fmla="*/ 265338 w 658564"/>
              <a:gd name="connsiteY21" fmla="*/ 315330 h 316259"/>
              <a:gd name="connsiteX22" fmla="*/ 358727 w 658564"/>
              <a:gd name="connsiteY22" fmla="*/ 310493 h 316259"/>
              <a:gd name="connsiteX23" fmla="*/ 313335 w 658564"/>
              <a:gd name="connsiteY23" fmla="*/ 302493 h 316259"/>
              <a:gd name="connsiteX24" fmla="*/ 269989 w 658564"/>
              <a:gd name="connsiteY24" fmla="*/ 290959 h 316259"/>
              <a:gd name="connsiteX25" fmla="*/ 188691 w 658564"/>
              <a:gd name="connsiteY25" fmla="*/ 256729 h 316259"/>
              <a:gd name="connsiteX26" fmla="*/ 116882 w 658564"/>
              <a:gd name="connsiteY26" fmla="*/ 208918 h 316259"/>
              <a:gd name="connsiteX27" fmla="*/ 77442 w 658564"/>
              <a:gd name="connsiteY27" fmla="*/ 173013 h 316259"/>
              <a:gd name="connsiteX28" fmla="*/ 85814 w 658564"/>
              <a:gd name="connsiteY28" fmla="*/ 165385 h 316259"/>
              <a:gd name="connsiteX29" fmla="*/ 118184 w 658564"/>
              <a:gd name="connsiteY29" fmla="*/ 140271 h 316259"/>
              <a:gd name="connsiteX30" fmla="*/ 152786 w 658564"/>
              <a:gd name="connsiteY30" fmla="*/ 118690 h 316259"/>
              <a:gd name="connsiteX31" fmla="*/ 172320 w 658564"/>
              <a:gd name="connsiteY31" fmla="*/ 108645 h 316259"/>
              <a:gd name="connsiteX32" fmla="*/ 171576 w 658564"/>
              <a:gd name="connsiteY32" fmla="*/ 119063 h 316259"/>
              <a:gd name="connsiteX33" fmla="*/ 293615 w 658564"/>
              <a:gd name="connsiteY33" fmla="*/ 241102 h 316259"/>
              <a:gd name="connsiteX34" fmla="*/ 415654 w 658564"/>
              <a:gd name="connsiteY34" fmla="*/ 119063 h 316259"/>
              <a:gd name="connsiteX35" fmla="*/ 402818 w 658564"/>
              <a:gd name="connsiteY35" fmla="*/ 64926 h 316259"/>
              <a:gd name="connsiteX36" fmla="*/ 427932 w 658564"/>
              <a:gd name="connsiteY36" fmla="*/ 67345 h 316259"/>
              <a:gd name="connsiteX37" fmla="*/ 468674 w 658564"/>
              <a:gd name="connsiteY37" fmla="*/ 75716 h 316259"/>
              <a:gd name="connsiteX38" fmla="*/ 508858 w 658564"/>
              <a:gd name="connsiteY38" fmla="*/ 87623 h 316259"/>
              <a:gd name="connsiteX39" fmla="*/ 586620 w 658564"/>
              <a:gd name="connsiteY39" fmla="*/ 122783 h 316259"/>
              <a:gd name="connsiteX40" fmla="*/ 624013 w 658564"/>
              <a:gd name="connsiteY40" fmla="*/ 145480 h 316259"/>
              <a:gd name="connsiteX41" fmla="*/ 659918 w 658564"/>
              <a:gd name="connsiteY41" fmla="*/ 171338 h 316259"/>
              <a:gd name="connsiteX42" fmla="*/ 632757 w 658564"/>
              <a:gd name="connsiteY42" fmla="*/ 135434 h 316259"/>
              <a:gd name="connsiteX43" fmla="*/ 601131 w 658564"/>
              <a:gd name="connsiteY43" fmla="*/ 102691 h 316259"/>
              <a:gd name="connsiteX44" fmla="*/ 276314 w 658564"/>
              <a:gd name="connsiteY44" fmla="*/ 135806 h 316259"/>
              <a:gd name="connsiteX45" fmla="*/ 241339 w 658564"/>
              <a:gd name="connsiteY45" fmla="*/ 100831 h 316259"/>
              <a:gd name="connsiteX46" fmla="*/ 250083 w 658564"/>
              <a:gd name="connsiteY46" fmla="*/ 77763 h 316259"/>
              <a:gd name="connsiteX47" fmla="*/ 265338 w 658564"/>
              <a:gd name="connsiteY47" fmla="*/ 73484 h 316259"/>
              <a:gd name="connsiteX48" fmla="*/ 289708 w 658564"/>
              <a:gd name="connsiteY48" fmla="*/ 69019 h 316259"/>
              <a:gd name="connsiteX49" fmla="*/ 310916 w 658564"/>
              <a:gd name="connsiteY49" fmla="*/ 100831 h 316259"/>
              <a:gd name="connsiteX50" fmla="*/ 276314 w 658564"/>
              <a:gd name="connsiteY50" fmla="*/ 135806 h 31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58564" h="316259">
                <a:moveTo>
                  <a:pt x="601131" y="102691"/>
                </a:moveTo>
                <a:cubicBezTo>
                  <a:pt x="589597" y="92646"/>
                  <a:pt x="577505" y="83530"/>
                  <a:pt x="565226" y="74042"/>
                </a:cubicBezTo>
                <a:cubicBezTo>
                  <a:pt x="552948" y="64926"/>
                  <a:pt x="539367" y="57671"/>
                  <a:pt x="526159" y="49671"/>
                </a:cubicBezTo>
                <a:cubicBezTo>
                  <a:pt x="512578" y="42044"/>
                  <a:pt x="498254" y="36091"/>
                  <a:pt x="483929" y="29394"/>
                </a:cubicBezTo>
                <a:cubicBezTo>
                  <a:pt x="469604" y="23813"/>
                  <a:pt x="454721" y="19534"/>
                  <a:pt x="439653" y="14325"/>
                </a:cubicBezTo>
                <a:cubicBezTo>
                  <a:pt x="424398" y="10418"/>
                  <a:pt x="408957" y="7627"/>
                  <a:pt x="393516" y="4279"/>
                </a:cubicBezTo>
                <a:lnTo>
                  <a:pt x="346077" y="0"/>
                </a:lnTo>
                <a:lnTo>
                  <a:pt x="324125" y="372"/>
                </a:lnTo>
                <a:lnTo>
                  <a:pt x="298638" y="1116"/>
                </a:lnTo>
                <a:cubicBezTo>
                  <a:pt x="283011" y="2791"/>
                  <a:pt x="266826" y="5023"/>
                  <a:pt x="251199" y="7813"/>
                </a:cubicBezTo>
                <a:cubicBezTo>
                  <a:pt x="245618" y="9302"/>
                  <a:pt x="240037" y="10604"/>
                  <a:pt x="234456" y="12092"/>
                </a:cubicBezTo>
                <a:cubicBezTo>
                  <a:pt x="224596" y="14511"/>
                  <a:pt x="214922" y="16929"/>
                  <a:pt x="205248" y="20092"/>
                </a:cubicBezTo>
                <a:cubicBezTo>
                  <a:pt x="190179" y="25673"/>
                  <a:pt x="175297" y="30138"/>
                  <a:pt x="160600" y="36835"/>
                </a:cubicBezTo>
                <a:cubicBezTo>
                  <a:pt x="146275" y="43718"/>
                  <a:pt x="131950" y="50788"/>
                  <a:pt x="118370" y="58787"/>
                </a:cubicBezTo>
                <a:cubicBezTo>
                  <a:pt x="105161" y="67531"/>
                  <a:pt x="91209" y="75902"/>
                  <a:pt x="78558" y="85390"/>
                </a:cubicBezTo>
                <a:cubicBezTo>
                  <a:pt x="66280" y="95064"/>
                  <a:pt x="53816" y="104924"/>
                  <a:pt x="41909" y="115342"/>
                </a:cubicBezTo>
                <a:lnTo>
                  <a:pt x="9167" y="149572"/>
                </a:lnTo>
                <a:lnTo>
                  <a:pt x="8423" y="149944"/>
                </a:lnTo>
                <a:cubicBezTo>
                  <a:pt x="-3111" y="161851"/>
                  <a:pt x="-2739" y="181012"/>
                  <a:pt x="9167" y="192918"/>
                </a:cubicBezTo>
                <a:cubicBezTo>
                  <a:pt x="32236" y="215615"/>
                  <a:pt x="57350" y="236823"/>
                  <a:pt x="84884" y="253938"/>
                </a:cubicBezTo>
                <a:cubicBezTo>
                  <a:pt x="112417" y="271053"/>
                  <a:pt x="141438" y="285750"/>
                  <a:pt x="172134" y="295796"/>
                </a:cubicBezTo>
                <a:cubicBezTo>
                  <a:pt x="202458" y="306214"/>
                  <a:pt x="233898" y="312911"/>
                  <a:pt x="265338" y="315330"/>
                </a:cubicBezTo>
                <a:cubicBezTo>
                  <a:pt x="296778" y="318120"/>
                  <a:pt x="328404" y="316446"/>
                  <a:pt x="358727" y="310493"/>
                </a:cubicBezTo>
                <a:cubicBezTo>
                  <a:pt x="343472" y="308446"/>
                  <a:pt x="328404" y="305284"/>
                  <a:pt x="313335" y="302493"/>
                </a:cubicBezTo>
                <a:cubicBezTo>
                  <a:pt x="298638" y="299331"/>
                  <a:pt x="284313" y="295238"/>
                  <a:pt x="269989" y="290959"/>
                </a:cubicBezTo>
                <a:cubicBezTo>
                  <a:pt x="241339" y="281843"/>
                  <a:pt x="214550" y="270309"/>
                  <a:pt x="188691" y="256729"/>
                </a:cubicBezTo>
                <a:cubicBezTo>
                  <a:pt x="163204" y="242404"/>
                  <a:pt x="138834" y="227149"/>
                  <a:pt x="116882" y="208918"/>
                </a:cubicBezTo>
                <a:cubicBezTo>
                  <a:pt x="103301" y="197383"/>
                  <a:pt x="90093" y="185477"/>
                  <a:pt x="77442" y="173013"/>
                </a:cubicBezTo>
                <a:lnTo>
                  <a:pt x="85814" y="165385"/>
                </a:lnTo>
                <a:lnTo>
                  <a:pt x="118184" y="140271"/>
                </a:lnTo>
                <a:cubicBezTo>
                  <a:pt x="129346" y="132643"/>
                  <a:pt x="141252" y="125946"/>
                  <a:pt x="152786" y="118690"/>
                </a:cubicBezTo>
                <a:cubicBezTo>
                  <a:pt x="159112" y="114784"/>
                  <a:pt x="165623" y="111807"/>
                  <a:pt x="172320" y="108645"/>
                </a:cubicBezTo>
                <a:cubicBezTo>
                  <a:pt x="171576" y="112179"/>
                  <a:pt x="171576" y="115714"/>
                  <a:pt x="171576" y="119063"/>
                </a:cubicBezTo>
                <a:cubicBezTo>
                  <a:pt x="171576" y="186407"/>
                  <a:pt x="226270" y="241102"/>
                  <a:pt x="293615" y="241102"/>
                </a:cubicBezTo>
                <a:cubicBezTo>
                  <a:pt x="360960" y="241102"/>
                  <a:pt x="415654" y="186407"/>
                  <a:pt x="415654" y="119063"/>
                </a:cubicBezTo>
                <a:cubicBezTo>
                  <a:pt x="415654" y="99529"/>
                  <a:pt x="411189" y="81111"/>
                  <a:pt x="402818" y="64926"/>
                </a:cubicBezTo>
                <a:cubicBezTo>
                  <a:pt x="411189" y="65670"/>
                  <a:pt x="419561" y="66415"/>
                  <a:pt x="427932" y="67345"/>
                </a:cubicBezTo>
                <a:cubicBezTo>
                  <a:pt x="441513" y="70135"/>
                  <a:pt x="455094" y="72182"/>
                  <a:pt x="468674" y="75716"/>
                </a:cubicBezTo>
                <a:cubicBezTo>
                  <a:pt x="481883" y="79995"/>
                  <a:pt x="495463" y="82786"/>
                  <a:pt x="508858" y="87623"/>
                </a:cubicBezTo>
                <a:cubicBezTo>
                  <a:pt x="535275" y="97482"/>
                  <a:pt x="561134" y="108831"/>
                  <a:pt x="586620" y="122783"/>
                </a:cubicBezTo>
                <a:lnTo>
                  <a:pt x="624013" y="145480"/>
                </a:lnTo>
                <a:lnTo>
                  <a:pt x="659918" y="171338"/>
                </a:lnTo>
                <a:cubicBezTo>
                  <a:pt x="651175" y="159432"/>
                  <a:pt x="642059" y="147340"/>
                  <a:pt x="632757" y="135434"/>
                </a:cubicBezTo>
                <a:cubicBezTo>
                  <a:pt x="622711" y="123899"/>
                  <a:pt x="611921" y="113481"/>
                  <a:pt x="601131" y="102691"/>
                </a:cubicBezTo>
                <a:moveTo>
                  <a:pt x="276314" y="135806"/>
                </a:moveTo>
                <a:cubicBezTo>
                  <a:pt x="257152" y="135806"/>
                  <a:pt x="241339" y="120551"/>
                  <a:pt x="241339" y="100831"/>
                </a:cubicBezTo>
                <a:cubicBezTo>
                  <a:pt x="241339" y="91715"/>
                  <a:pt x="244874" y="83716"/>
                  <a:pt x="250083" y="77763"/>
                </a:cubicBezTo>
                <a:cubicBezTo>
                  <a:pt x="255292" y="76274"/>
                  <a:pt x="260129" y="74972"/>
                  <a:pt x="265338" y="73484"/>
                </a:cubicBezTo>
                <a:lnTo>
                  <a:pt x="289708" y="69019"/>
                </a:lnTo>
                <a:cubicBezTo>
                  <a:pt x="302359" y="74228"/>
                  <a:pt x="310916" y="86506"/>
                  <a:pt x="310916" y="100831"/>
                </a:cubicBezTo>
                <a:cubicBezTo>
                  <a:pt x="311288" y="120551"/>
                  <a:pt x="295475" y="135806"/>
                  <a:pt x="276314" y="135806"/>
                </a:cubicBezTo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B809F9-1C7D-40E5-B1F8-8D6CA05179B7}"/>
              </a:ext>
            </a:extLst>
          </p:cNvPr>
          <p:cNvSpPr/>
          <p:nvPr/>
        </p:nvSpPr>
        <p:spPr>
          <a:xfrm>
            <a:off x="8359043" y="1961290"/>
            <a:ext cx="409933" cy="477236"/>
          </a:xfrm>
          <a:custGeom>
            <a:avLst/>
            <a:gdLst>
              <a:gd name="connsiteX0" fmla="*/ 353636 w 638175"/>
              <a:gd name="connsiteY0" fmla="*/ 0 h 742950"/>
              <a:gd name="connsiteX1" fmla="*/ 65238 w 638175"/>
              <a:gd name="connsiteY1" fmla="*/ 289170 h 742950"/>
              <a:gd name="connsiteX2" fmla="*/ 66276 w 638175"/>
              <a:gd name="connsiteY2" fmla="*/ 318830 h 742950"/>
              <a:gd name="connsiteX3" fmla="*/ 66447 w 638175"/>
              <a:gd name="connsiteY3" fmla="*/ 322355 h 742950"/>
              <a:gd name="connsiteX4" fmla="*/ 6659 w 638175"/>
              <a:gd name="connsiteY4" fmla="*/ 419624 h 742950"/>
              <a:gd name="connsiteX5" fmla="*/ 3868 w 638175"/>
              <a:gd name="connsiteY5" fmla="*/ 455238 h 742950"/>
              <a:gd name="connsiteX6" fmla="*/ 39568 w 638175"/>
              <a:gd name="connsiteY6" fmla="*/ 476583 h 742950"/>
              <a:gd name="connsiteX7" fmla="*/ 79754 w 638175"/>
              <a:gd name="connsiteY7" fmla="*/ 476583 h 742950"/>
              <a:gd name="connsiteX8" fmla="*/ 79754 w 638175"/>
              <a:gd name="connsiteY8" fmla="*/ 511131 h 742950"/>
              <a:gd name="connsiteX9" fmla="*/ 218752 w 638175"/>
              <a:gd name="connsiteY9" fmla="*/ 661025 h 742950"/>
              <a:gd name="connsiteX10" fmla="*/ 255624 w 638175"/>
              <a:gd name="connsiteY10" fmla="*/ 656387 h 742950"/>
              <a:gd name="connsiteX11" fmla="*/ 255624 w 638175"/>
              <a:gd name="connsiteY11" fmla="*/ 722452 h 742950"/>
              <a:gd name="connsiteX12" fmla="*/ 285246 w 638175"/>
              <a:gd name="connsiteY12" fmla="*/ 752075 h 742950"/>
              <a:gd name="connsiteX13" fmla="*/ 501873 w 638175"/>
              <a:gd name="connsiteY13" fmla="*/ 752075 h 742950"/>
              <a:gd name="connsiteX14" fmla="*/ 531487 w 638175"/>
              <a:gd name="connsiteY14" fmla="*/ 722452 h 742950"/>
              <a:gd name="connsiteX15" fmla="*/ 531487 w 638175"/>
              <a:gd name="connsiteY15" fmla="*/ 526733 h 742950"/>
              <a:gd name="connsiteX16" fmla="*/ 642043 w 638175"/>
              <a:gd name="connsiteY16" fmla="*/ 294742 h 742950"/>
              <a:gd name="connsiteX17" fmla="*/ 353636 w 638175"/>
              <a:gd name="connsiteY17" fmla="*/ 0 h 742950"/>
              <a:gd name="connsiteX18" fmla="*/ 480080 w 638175"/>
              <a:gd name="connsiteY18" fmla="*/ 340128 h 742950"/>
              <a:gd name="connsiteX19" fmla="*/ 411386 w 638175"/>
              <a:gd name="connsiteY19" fmla="*/ 340128 h 742950"/>
              <a:gd name="connsiteX20" fmla="*/ 357522 w 638175"/>
              <a:gd name="connsiteY20" fmla="*/ 288522 h 742950"/>
              <a:gd name="connsiteX21" fmla="*/ 346568 w 638175"/>
              <a:gd name="connsiteY21" fmla="*/ 299476 h 742950"/>
              <a:gd name="connsiteX22" fmla="*/ 357522 w 638175"/>
              <a:gd name="connsiteY22" fmla="*/ 310429 h 742950"/>
              <a:gd name="connsiteX23" fmla="*/ 389355 w 638175"/>
              <a:gd name="connsiteY23" fmla="*/ 340128 h 742950"/>
              <a:gd name="connsiteX24" fmla="*/ 320336 w 638175"/>
              <a:gd name="connsiteY24" fmla="*/ 340128 h 742950"/>
              <a:gd name="connsiteX25" fmla="*/ 268149 w 638175"/>
              <a:gd name="connsiteY25" fmla="*/ 287941 h 742950"/>
              <a:gd name="connsiteX26" fmla="*/ 268416 w 638175"/>
              <a:gd name="connsiteY26" fmla="*/ 282578 h 742950"/>
              <a:gd name="connsiteX27" fmla="*/ 268397 w 638175"/>
              <a:gd name="connsiteY27" fmla="*/ 282359 h 742950"/>
              <a:gd name="connsiteX28" fmla="*/ 293095 w 638175"/>
              <a:gd name="connsiteY28" fmla="*/ 251298 h 742950"/>
              <a:gd name="connsiteX29" fmla="*/ 286799 w 638175"/>
              <a:gd name="connsiteY29" fmla="*/ 237144 h 742950"/>
              <a:gd name="connsiteX30" fmla="*/ 272645 w 638175"/>
              <a:gd name="connsiteY30" fmla="*/ 243440 h 742950"/>
              <a:gd name="connsiteX31" fmla="*/ 240307 w 638175"/>
              <a:gd name="connsiteY31" fmla="*/ 270529 h 742950"/>
              <a:gd name="connsiteX32" fmla="*/ 235659 w 638175"/>
              <a:gd name="connsiteY32" fmla="*/ 270529 h 742950"/>
              <a:gd name="connsiteX33" fmla="*/ 234011 w 638175"/>
              <a:gd name="connsiteY33" fmla="*/ 270367 h 742950"/>
              <a:gd name="connsiteX34" fmla="*/ 233392 w 638175"/>
              <a:gd name="connsiteY34" fmla="*/ 270348 h 742950"/>
              <a:gd name="connsiteX35" fmla="*/ 232764 w 638175"/>
              <a:gd name="connsiteY35" fmla="*/ 270367 h 742950"/>
              <a:gd name="connsiteX36" fmla="*/ 231725 w 638175"/>
              <a:gd name="connsiteY36" fmla="*/ 270434 h 742950"/>
              <a:gd name="connsiteX37" fmla="*/ 229535 w 638175"/>
              <a:gd name="connsiteY37" fmla="*/ 270539 h 742950"/>
              <a:gd name="connsiteX38" fmla="*/ 174585 w 638175"/>
              <a:gd name="connsiteY38" fmla="*/ 215598 h 742950"/>
              <a:gd name="connsiteX39" fmla="*/ 229535 w 638175"/>
              <a:gd name="connsiteY39" fmla="*/ 160639 h 742950"/>
              <a:gd name="connsiteX40" fmla="*/ 236697 w 638175"/>
              <a:gd name="connsiteY40" fmla="*/ 161173 h 742950"/>
              <a:gd name="connsiteX41" fmla="*/ 248927 w 638175"/>
              <a:gd name="connsiteY41" fmla="*/ 151724 h 742950"/>
              <a:gd name="connsiteX42" fmla="*/ 303334 w 638175"/>
              <a:gd name="connsiteY42" fmla="*/ 103975 h 742950"/>
              <a:gd name="connsiteX43" fmla="*/ 345111 w 638175"/>
              <a:gd name="connsiteY43" fmla="*/ 123273 h 742950"/>
              <a:gd name="connsiteX44" fmla="*/ 353436 w 638175"/>
              <a:gd name="connsiteY44" fmla="*/ 127111 h 742950"/>
              <a:gd name="connsiteX45" fmla="*/ 361770 w 638175"/>
              <a:gd name="connsiteY45" fmla="*/ 123273 h 742950"/>
              <a:gd name="connsiteX46" fmla="*/ 403518 w 638175"/>
              <a:gd name="connsiteY46" fmla="*/ 103984 h 742950"/>
              <a:gd name="connsiteX47" fmla="*/ 457915 w 638175"/>
              <a:gd name="connsiteY47" fmla="*/ 151733 h 742950"/>
              <a:gd name="connsiteX48" fmla="*/ 458706 w 638175"/>
              <a:gd name="connsiteY48" fmla="*/ 154067 h 742950"/>
              <a:gd name="connsiteX49" fmla="*/ 458458 w 638175"/>
              <a:gd name="connsiteY49" fmla="*/ 155315 h 742950"/>
              <a:gd name="connsiteX50" fmla="*/ 403242 w 638175"/>
              <a:gd name="connsiteY50" fmla="*/ 207626 h 742950"/>
              <a:gd name="connsiteX51" fmla="*/ 392288 w 638175"/>
              <a:gd name="connsiteY51" fmla="*/ 218580 h 742950"/>
              <a:gd name="connsiteX52" fmla="*/ 403242 w 638175"/>
              <a:gd name="connsiteY52" fmla="*/ 229533 h 742950"/>
              <a:gd name="connsiteX53" fmla="*/ 417168 w 638175"/>
              <a:gd name="connsiteY53" fmla="*/ 228257 h 742950"/>
              <a:gd name="connsiteX54" fmla="*/ 463535 w 638175"/>
              <a:gd name="connsiteY54" fmla="*/ 269053 h 742950"/>
              <a:gd name="connsiteX55" fmla="*/ 474489 w 638175"/>
              <a:gd name="connsiteY55" fmla="*/ 258099 h 742950"/>
              <a:gd name="connsiteX56" fmla="*/ 463535 w 638175"/>
              <a:gd name="connsiteY56" fmla="*/ 247145 h 742950"/>
              <a:gd name="connsiteX57" fmla="*/ 438456 w 638175"/>
              <a:gd name="connsiteY57" fmla="*/ 222066 h 742950"/>
              <a:gd name="connsiteX58" fmla="*/ 438303 w 638175"/>
              <a:gd name="connsiteY58" fmla="*/ 221332 h 742950"/>
              <a:gd name="connsiteX59" fmla="*/ 480080 w 638175"/>
              <a:gd name="connsiteY59" fmla="*/ 160792 h 742950"/>
              <a:gd name="connsiteX60" fmla="*/ 532258 w 638175"/>
              <a:gd name="connsiteY60" fmla="*/ 215608 h 742950"/>
              <a:gd name="connsiteX61" fmla="*/ 523009 w 638175"/>
              <a:gd name="connsiteY61" fmla="*/ 246126 h 742950"/>
              <a:gd name="connsiteX62" fmla="*/ 523085 w 638175"/>
              <a:gd name="connsiteY62" fmla="*/ 258432 h 742950"/>
              <a:gd name="connsiteX63" fmla="*/ 532258 w 638175"/>
              <a:gd name="connsiteY63" fmla="*/ 287960 h 742950"/>
              <a:gd name="connsiteX64" fmla="*/ 480080 w 638175"/>
              <a:gd name="connsiteY64" fmla="*/ 340128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38175" h="742950">
                <a:moveTo>
                  <a:pt x="353636" y="0"/>
                </a:moveTo>
                <a:cubicBezTo>
                  <a:pt x="186529" y="0"/>
                  <a:pt x="65238" y="121615"/>
                  <a:pt x="65238" y="289170"/>
                </a:cubicBezTo>
                <a:cubicBezTo>
                  <a:pt x="65238" y="296609"/>
                  <a:pt x="65886" y="310515"/>
                  <a:pt x="66276" y="318830"/>
                </a:cubicBezTo>
                <a:cubicBezTo>
                  <a:pt x="66343" y="320164"/>
                  <a:pt x="66400" y="321364"/>
                  <a:pt x="66447" y="322355"/>
                </a:cubicBezTo>
                <a:lnTo>
                  <a:pt x="6659" y="419624"/>
                </a:lnTo>
                <a:cubicBezTo>
                  <a:pt x="-1113" y="430749"/>
                  <a:pt x="-2133" y="443732"/>
                  <a:pt x="3868" y="455238"/>
                </a:cubicBezTo>
                <a:cubicBezTo>
                  <a:pt x="10526" y="468011"/>
                  <a:pt x="24871" y="476583"/>
                  <a:pt x="39568" y="476583"/>
                </a:cubicBezTo>
                <a:lnTo>
                  <a:pt x="79754" y="476583"/>
                </a:lnTo>
                <a:lnTo>
                  <a:pt x="79754" y="511131"/>
                </a:lnTo>
                <a:cubicBezTo>
                  <a:pt x="79754" y="602190"/>
                  <a:pt x="134313" y="661025"/>
                  <a:pt x="218752" y="661025"/>
                </a:cubicBezTo>
                <a:cubicBezTo>
                  <a:pt x="231135" y="661025"/>
                  <a:pt x="243479" y="659463"/>
                  <a:pt x="255624" y="656387"/>
                </a:cubicBezTo>
                <a:lnTo>
                  <a:pt x="255624" y="722452"/>
                </a:lnTo>
                <a:cubicBezTo>
                  <a:pt x="255624" y="738788"/>
                  <a:pt x="268911" y="752075"/>
                  <a:pt x="285246" y="752075"/>
                </a:cubicBezTo>
                <a:lnTo>
                  <a:pt x="501873" y="752075"/>
                </a:lnTo>
                <a:cubicBezTo>
                  <a:pt x="518199" y="752075"/>
                  <a:pt x="531487" y="738778"/>
                  <a:pt x="531487" y="722452"/>
                </a:cubicBezTo>
                <a:lnTo>
                  <a:pt x="531487" y="526733"/>
                </a:lnTo>
                <a:cubicBezTo>
                  <a:pt x="601819" y="470421"/>
                  <a:pt x="642043" y="386182"/>
                  <a:pt x="642043" y="294742"/>
                </a:cubicBezTo>
                <a:cubicBezTo>
                  <a:pt x="642043" y="132217"/>
                  <a:pt x="512665" y="0"/>
                  <a:pt x="353636" y="0"/>
                </a:cubicBezTo>
                <a:close/>
                <a:moveTo>
                  <a:pt x="480080" y="340128"/>
                </a:moveTo>
                <a:lnTo>
                  <a:pt x="411386" y="340128"/>
                </a:lnTo>
                <a:cubicBezTo>
                  <a:pt x="410119" y="311468"/>
                  <a:pt x="386478" y="288522"/>
                  <a:pt x="357522" y="288522"/>
                </a:cubicBezTo>
                <a:cubicBezTo>
                  <a:pt x="351474" y="288522"/>
                  <a:pt x="346568" y="293427"/>
                  <a:pt x="346568" y="299476"/>
                </a:cubicBezTo>
                <a:cubicBezTo>
                  <a:pt x="346568" y="305524"/>
                  <a:pt x="351474" y="310429"/>
                  <a:pt x="357522" y="310429"/>
                </a:cubicBezTo>
                <a:cubicBezTo>
                  <a:pt x="374391" y="310429"/>
                  <a:pt x="388107" y="323564"/>
                  <a:pt x="389355" y="340128"/>
                </a:cubicBezTo>
                <a:lnTo>
                  <a:pt x="320336" y="340128"/>
                </a:lnTo>
                <a:cubicBezTo>
                  <a:pt x="291561" y="340128"/>
                  <a:pt x="268149" y="316716"/>
                  <a:pt x="268149" y="287941"/>
                </a:cubicBezTo>
                <a:cubicBezTo>
                  <a:pt x="268149" y="286141"/>
                  <a:pt x="268244" y="284350"/>
                  <a:pt x="268416" y="282578"/>
                </a:cubicBezTo>
                <a:cubicBezTo>
                  <a:pt x="268425" y="282502"/>
                  <a:pt x="268387" y="282435"/>
                  <a:pt x="268397" y="282359"/>
                </a:cubicBezTo>
                <a:cubicBezTo>
                  <a:pt x="279255" y="275044"/>
                  <a:pt x="288056" y="264395"/>
                  <a:pt x="293095" y="251298"/>
                </a:cubicBezTo>
                <a:cubicBezTo>
                  <a:pt x="295267" y="245650"/>
                  <a:pt x="292447" y="239316"/>
                  <a:pt x="286799" y="237144"/>
                </a:cubicBezTo>
                <a:cubicBezTo>
                  <a:pt x="281141" y="234963"/>
                  <a:pt x="274816" y="237792"/>
                  <a:pt x="272645" y="243440"/>
                </a:cubicBezTo>
                <a:cubicBezTo>
                  <a:pt x="267025" y="258042"/>
                  <a:pt x="254490" y="268053"/>
                  <a:pt x="240307" y="270529"/>
                </a:cubicBezTo>
                <a:lnTo>
                  <a:pt x="235659" y="270529"/>
                </a:lnTo>
                <a:cubicBezTo>
                  <a:pt x="235383" y="270500"/>
                  <a:pt x="234278" y="270377"/>
                  <a:pt x="234011" y="270367"/>
                </a:cubicBezTo>
                <a:cubicBezTo>
                  <a:pt x="233802" y="270358"/>
                  <a:pt x="233592" y="270348"/>
                  <a:pt x="233392" y="270348"/>
                </a:cubicBezTo>
                <a:cubicBezTo>
                  <a:pt x="233183" y="270348"/>
                  <a:pt x="232973" y="270348"/>
                  <a:pt x="232764" y="270367"/>
                </a:cubicBezTo>
                <a:lnTo>
                  <a:pt x="231725" y="270434"/>
                </a:lnTo>
                <a:cubicBezTo>
                  <a:pt x="230992" y="270481"/>
                  <a:pt x="230268" y="270539"/>
                  <a:pt x="229535" y="270539"/>
                </a:cubicBezTo>
                <a:cubicBezTo>
                  <a:pt x="199236" y="270539"/>
                  <a:pt x="174585" y="245897"/>
                  <a:pt x="174585" y="215598"/>
                </a:cubicBezTo>
                <a:cubicBezTo>
                  <a:pt x="174585" y="185290"/>
                  <a:pt x="199236" y="160639"/>
                  <a:pt x="229535" y="160639"/>
                </a:cubicBezTo>
                <a:cubicBezTo>
                  <a:pt x="231973" y="160639"/>
                  <a:pt x="234354" y="160868"/>
                  <a:pt x="236697" y="161173"/>
                </a:cubicBezTo>
                <a:cubicBezTo>
                  <a:pt x="242670" y="161877"/>
                  <a:pt x="248146" y="157696"/>
                  <a:pt x="248927" y="151724"/>
                </a:cubicBezTo>
                <a:cubicBezTo>
                  <a:pt x="252490" y="124501"/>
                  <a:pt x="275883" y="103975"/>
                  <a:pt x="303334" y="103975"/>
                </a:cubicBezTo>
                <a:cubicBezTo>
                  <a:pt x="319403" y="103975"/>
                  <a:pt x="334624" y="111004"/>
                  <a:pt x="345111" y="123273"/>
                </a:cubicBezTo>
                <a:cubicBezTo>
                  <a:pt x="347187" y="125711"/>
                  <a:pt x="350235" y="127111"/>
                  <a:pt x="353436" y="127111"/>
                </a:cubicBezTo>
                <a:cubicBezTo>
                  <a:pt x="356646" y="127111"/>
                  <a:pt x="359684" y="125711"/>
                  <a:pt x="361770" y="123273"/>
                </a:cubicBezTo>
                <a:cubicBezTo>
                  <a:pt x="372229" y="111014"/>
                  <a:pt x="387440" y="103984"/>
                  <a:pt x="403518" y="103984"/>
                </a:cubicBezTo>
                <a:cubicBezTo>
                  <a:pt x="430979" y="103984"/>
                  <a:pt x="454363" y="124511"/>
                  <a:pt x="457915" y="151733"/>
                </a:cubicBezTo>
                <a:cubicBezTo>
                  <a:pt x="458030" y="152581"/>
                  <a:pt x="458420" y="153305"/>
                  <a:pt x="458706" y="154067"/>
                </a:cubicBezTo>
                <a:cubicBezTo>
                  <a:pt x="458658" y="154496"/>
                  <a:pt x="458458" y="154877"/>
                  <a:pt x="458458" y="155315"/>
                </a:cubicBezTo>
                <a:cubicBezTo>
                  <a:pt x="458458" y="184156"/>
                  <a:pt x="433684" y="207626"/>
                  <a:pt x="403242" y="207626"/>
                </a:cubicBezTo>
                <a:cubicBezTo>
                  <a:pt x="397194" y="207626"/>
                  <a:pt x="392288" y="212531"/>
                  <a:pt x="392288" y="218580"/>
                </a:cubicBezTo>
                <a:cubicBezTo>
                  <a:pt x="392288" y="224628"/>
                  <a:pt x="397203" y="229533"/>
                  <a:pt x="403242" y="229533"/>
                </a:cubicBezTo>
                <a:cubicBezTo>
                  <a:pt x="408004" y="229533"/>
                  <a:pt x="412643" y="229057"/>
                  <a:pt x="417168" y="228257"/>
                </a:cubicBezTo>
                <a:cubicBezTo>
                  <a:pt x="420235" y="251222"/>
                  <a:pt x="439751" y="269053"/>
                  <a:pt x="463535" y="269053"/>
                </a:cubicBezTo>
                <a:cubicBezTo>
                  <a:pt x="469584" y="269053"/>
                  <a:pt x="474489" y="264147"/>
                  <a:pt x="474489" y="258099"/>
                </a:cubicBezTo>
                <a:cubicBezTo>
                  <a:pt x="474489" y="252051"/>
                  <a:pt x="469574" y="247145"/>
                  <a:pt x="463535" y="247145"/>
                </a:cubicBezTo>
                <a:cubicBezTo>
                  <a:pt x="449705" y="247145"/>
                  <a:pt x="438456" y="235896"/>
                  <a:pt x="438456" y="222066"/>
                </a:cubicBezTo>
                <a:cubicBezTo>
                  <a:pt x="438456" y="221809"/>
                  <a:pt x="438323" y="221590"/>
                  <a:pt x="438303" y="221332"/>
                </a:cubicBezTo>
                <a:cubicBezTo>
                  <a:pt x="461630" y="209817"/>
                  <a:pt x="478061" y="187223"/>
                  <a:pt x="480080" y="160792"/>
                </a:cubicBezTo>
                <a:cubicBezTo>
                  <a:pt x="509093" y="162249"/>
                  <a:pt x="532258" y="186242"/>
                  <a:pt x="532258" y="215608"/>
                </a:cubicBezTo>
                <a:cubicBezTo>
                  <a:pt x="532258" y="226533"/>
                  <a:pt x="529058" y="237087"/>
                  <a:pt x="523009" y="246126"/>
                </a:cubicBezTo>
                <a:cubicBezTo>
                  <a:pt x="520504" y="249860"/>
                  <a:pt x="520533" y="254737"/>
                  <a:pt x="523085" y="258432"/>
                </a:cubicBezTo>
                <a:cubicBezTo>
                  <a:pt x="529086" y="267148"/>
                  <a:pt x="532258" y="277358"/>
                  <a:pt x="532258" y="287960"/>
                </a:cubicBezTo>
                <a:cubicBezTo>
                  <a:pt x="532249" y="316716"/>
                  <a:pt x="508846" y="340128"/>
                  <a:pt x="480080" y="3401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9A4ED1-83A4-4612-B021-64CE5B59ABE1}"/>
              </a:ext>
            </a:extLst>
          </p:cNvPr>
          <p:cNvSpPr/>
          <p:nvPr/>
        </p:nvSpPr>
        <p:spPr>
          <a:xfrm>
            <a:off x="8555518" y="2064085"/>
            <a:ext cx="36710" cy="36710"/>
          </a:xfrm>
          <a:custGeom>
            <a:avLst/>
            <a:gdLst>
              <a:gd name="connsiteX0" fmla="*/ 53997 w 57150"/>
              <a:gd name="connsiteY0" fmla="*/ 0 h 57150"/>
              <a:gd name="connsiteX1" fmla="*/ 43043 w 57150"/>
              <a:gd name="connsiteY1" fmla="*/ 10954 h 57150"/>
              <a:gd name="connsiteX2" fmla="*/ 10944 w 57150"/>
              <a:gd name="connsiteY2" fmla="*/ 43053 h 57150"/>
              <a:gd name="connsiteX3" fmla="*/ 0 w 57150"/>
              <a:gd name="connsiteY3" fmla="*/ 54016 h 57150"/>
              <a:gd name="connsiteX4" fmla="*/ 10954 w 57150"/>
              <a:gd name="connsiteY4" fmla="*/ 64960 h 57150"/>
              <a:gd name="connsiteX5" fmla="*/ 10963 w 57150"/>
              <a:gd name="connsiteY5" fmla="*/ 64960 h 57150"/>
              <a:gd name="connsiteX6" fmla="*/ 64951 w 57150"/>
              <a:gd name="connsiteY6" fmla="*/ 10963 h 57150"/>
              <a:gd name="connsiteX7" fmla="*/ 53997 w 57150"/>
              <a:gd name="connsiteY7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" h="57150">
                <a:moveTo>
                  <a:pt x="53997" y="0"/>
                </a:moveTo>
                <a:cubicBezTo>
                  <a:pt x="47949" y="0"/>
                  <a:pt x="43043" y="4905"/>
                  <a:pt x="43043" y="10954"/>
                </a:cubicBezTo>
                <a:cubicBezTo>
                  <a:pt x="43043" y="28632"/>
                  <a:pt x="28642" y="43034"/>
                  <a:pt x="10944" y="43053"/>
                </a:cubicBezTo>
                <a:cubicBezTo>
                  <a:pt x="4896" y="43053"/>
                  <a:pt x="0" y="47968"/>
                  <a:pt x="0" y="54016"/>
                </a:cubicBezTo>
                <a:cubicBezTo>
                  <a:pt x="0" y="60065"/>
                  <a:pt x="4905" y="64960"/>
                  <a:pt x="10954" y="64960"/>
                </a:cubicBezTo>
                <a:cubicBezTo>
                  <a:pt x="10954" y="64960"/>
                  <a:pt x="10954" y="64960"/>
                  <a:pt x="10963" y="64960"/>
                </a:cubicBezTo>
                <a:cubicBezTo>
                  <a:pt x="40729" y="64941"/>
                  <a:pt x="64951" y="40710"/>
                  <a:pt x="64951" y="10963"/>
                </a:cubicBezTo>
                <a:cubicBezTo>
                  <a:pt x="64960" y="4896"/>
                  <a:pt x="60046" y="0"/>
                  <a:pt x="5399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0" name="Graphic 28">
            <a:extLst>
              <a:ext uri="{FF2B5EF4-FFF2-40B4-BE49-F238E27FC236}">
                <a16:creationId xmlns:a16="http://schemas.microsoft.com/office/drawing/2014/main" id="{236A7440-EE54-4D2F-BF70-0A247DC5FDCD}"/>
              </a:ext>
            </a:extLst>
          </p:cNvPr>
          <p:cNvSpPr/>
          <p:nvPr/>
        </p:nvSpPr>
        <p:spPr>
          <a:xfrm>
            <a:off x="10581664" y="1945404"/>
            <a:ext cx="673931" cy="591409"/>
          </a:xfrm>
          <a:custGeom>
            <a:avLst/>
            <a:gdLst>
              <a:gd name="connsiteX0" fmla="*/ 775335 w 933450"/>
              <a:gd name="connsiteY0" fmla="*/ 148590 h 819150"/>
              <a:gd name="connsiteX1" fmla="*/ 849630 w 933450"/>
              <a:gd name="connsiteY1" fmla="*/ 74295 h 819150"/>
              <a:gd name="connsiteX2" fmla="*/ 775335 w 933450"/>
              <a:gd name="connsiteY2" fmla="*/ 0 h 819150"/>
              <a:gd name="connsiteX3" fmla="*/ 701040 w 933450"/>
              <a:gd name="connsiteY3" fmla="*/ 74295 h 819150"/>
              <a:gd name="connsiteX4" fmla="*/ 775335 w 933450"/>
              <a:gd name="connsiteY4" fmla="*/ 148590 h 819150"/>
              <a:gd name="connsiteX5" fmla="*/ 897255 w 933450"/>
              <a:gd name="connsiteY5" fmla="*/ 312420 h 819150"/>
              <a:gd name="connsiteX6" fmla="*/ 800100 w 933450"/>
              <a:gd name="connsiteY6" fmla="*/ 312420 h 819150"/>
              <a:gd name="connsiteX7" fmla="*/ 708660 w 933450"/>
              <a:gd name="connsiteY7" fmla="*/ 173355 h 819150"/>
              <a:gd name="connsiteX8" fmla="*/ 707708 w 933450"/>
              <a:gd name="connsiteY8" fmla="*/ 172403 h 819150"/>
              <a:gd name="connsiteX9" fmla="*/ 705803 w 933450"/>
              <a:gd name="connsiteY9" fmla="*/ 169545 h 819150"/>
              <a:gd name="connsiteX10" fmla="*/ 701993 w 933450"/>
              <a:gd name="connsiteY10" fmla="*/ 165735 h 819150"/>
              <a:gd name="connsiteX11" fmla="*/ 699135 w 933450"/>
              <a:gd name="connsiteY11" fmla="*/ 163830 h 819150"/>
              <a:gd name="connsiteX12" fmla="*/ 695325 w 933450"/>
              <a:gd name="connsiteY12" fmla="*/ 160973 h 819150"/>
              <a:gd name="connsiteX13" fmla="*/ 692468 w 933450"/>
              <a:gd name="connsiteY13" fmla="*/ 159068 h 819150"/>
              <a:gd name="connsiteX14" fmla="*/ 687705 w 933450"/>
              <a:gd name="connsiteY14" fmla="*/ 157163 h 819150"/>
              <a:gd name="connsiteX15" fmla="*/ 510540 w 933450"/>
              <a:gd name="connsiteY15" fmla="*/ 109538 h 819150"/>
              <a:gd name="connsiteX16" fmla="*/ 479108 w 933450"/>
              <a:gd name="connsiteY16" fmla="*/ 115252 h 819150"/>
              <a:gd name="connsiteX17" fmla="*/ 464820 w 933450"/>
              <a:gd name="connsiteY17" fmla="*/ 124777 h 819150"/>
              <a:gd name="connsiteX18" fmla="*/ 133350 w 933450"/>
              <a:gd name="connsiteY18" fmla="*/ 124777 h 819150"/>
              <a:gd name="connsiteX19" fmla="*/ 119063 w 933450"/>
              <a:gd name="connsiteY19" fmla="*/ 139065 h 819150"/>
              <a:gd name="connsiteX20" fmla="*/ 133350 w 933450"/>
              <a:gd name="connsiteY20" fmla="*/ 153353 h 819150"/>
              <a:gd name="connsiteX21" fmla="*/ 421958 w 933450"/>
              <a:gd name="connsiteY21" fmla="*/ 153353 h 819150"/>
              <a:gd name="connsiteX22" fmla="*/ 341948 w 933450"/>
              <a:gd name="connsiteY22" fmla="*/ 208598 h 819150"/>
              <a:gd name="connsiteX23" fmla="*/ 325755 w 933450"/>
              <a:gd name="connsiteY23" fmla="*/ 237172 h 819150"/>
              <a:gd name="connsiteX24" fmla="*/ 14288 w 933450"/>
              <a:gd name="connsiteY24" fmla="*/ 237172 h 819150"/>
              <a:gd name="connsiteX25" fmla="*/ 0 w 933450"/>
              <a:gd name="connsiteY25" fmla="*/ 251460 h 819150"/>
              <a:gd name="connsiteX26" fmla="*/ 14288 w 933450"/>
              <a:gd name="connsiteY26" fmla="*/ 265748 h 819150"/>
              <a:gd name="connsiteX27" fmla="*/ 335280 w 933450"/>
              <a:gd name="connsiteY27" fmla="*/ 265748 h 819150"/>
              <a:gd name="connsiteX28" fmla="*/ 384810 w 933450"/>
              <a:gd name="connsiteY28" fmla="*/ 271463 h 819150"/>
              <a:gd name="connsiteX29" fmla="*/ 507683 w 933450"/>
              <a:gd name="connsiteY29" fmla="*/ 187643 h 819150"/>
              <a:gd name="connsiteX30" fmla="*/ 605790 w 933450"/>
              <a:gd name="connsiteY30" fmla="*/ 214313 h 819150"/>
              <a:gd name="connsiteX31" fmla="*/ 506730 w 933450"/>
              <a:gd name="connsiteY31" fmla="*/ 351473 h 819150"/>
              <a:gd name="connsiteX32" fmla="*/ 199073 w 933450"/>
              <a:gd name="connsiteY32" fmla="*/ 351473 h 819150"/>
              <a:gd name="connsiteX33" fmla="*/ 184785 w 933450"/>
              <a:gd name="connsiteY33" fmla="*/ 365760 h 819150"/>
              <a:gd name="connsiteX34" fmla="*/ 199073 w 933450"/>
              <a:gd name="connsiteY34" fmla="*/ 380048 h 819150"/>
              <a:gd name="connsiteX35" fmla="*/ 485775 w 933450"/>
              <a:gd name="connsiteY35" fmla="*/ 380048 h 819150"/>
              <a:gd name="connsiteX36" fmla="*/ 427673 w 933450"/>
              <a:gd name="connsiteY36" fmla="*/ 461010 h 819150"/>
              <a:gd name="connsiteX37" fmla="*/ 90488 w 933450"/>
              <a:gd name="connsiteY37" fmla="*/ 461010 h 819150"/>
              <a:gd name="connsiteX38" fmla="*/ 76200 w 933450"/>
              <a:gd name="connsiteY38" fmla="*/ 475298 h 819150"/>
              <a:gd name="connsiteX39" fmla="*/ 90488 w 933450"/>
              <a:gd name="connsiteY39" fmla="*/ 489585 h 819150"/>
              <a:gd name="connsiteX40" fmla="*/ 405765 w 933450"/>
              <a:gd name="connsiteY40" fmla="*/ 489585 h 819150"/>
              <a:gd name="connsiteX41" fmla="*/ 371475 w 933450"/>
              <a:gd name="connsiteY41" fmla="*/ 537210 h 819150"/>
              <a:gd name="connsiteX42" fmla="*/ 202883 w 933450"/>
              <a:gd name="connsiteY42" fmla="*/ 551498 h 819150"/>
              <a:gd name="connsiteX43" fmla="*/ 167640 w 933450"/>
              <a:gd name="connsiteY43" fmla="*/ 593408 h 819150"/>
              <a:gd name="connsiteX44" fmla="*/ 205740 w 933450"/>
              <a:gd name="connsiteY44" fmla="*/ 628650 h 819150"/>
              <a:gd name="connsiteX45" fmla="*/ 209550 w 933450"/>
              <a:gd name="connsiteY45" fmla="*/ 628650 h 819150"/>
              <a:gd name="connsiteX46" fmla="*/ 394335 w 933450"/>
              <a:gd name="connsiteY46" fmla="*/ 612458 h 819150"/>
              <a:gd name="connsiteX47" fmla="*/ 421005 w 933450"/>
              <a:gd name="connsiteY47" fmla="*/ 599123 h 819150"/>
              <a:gd name="connsiteX48" fmla="*/ 515303 w 933450"/>
              <a:gd name="connsiteY48" fmla="*/ 487680 h 819150"/>
              <a:gd name="connsiteX49" fmla="*/ 648653 w 933450"/>
              <a:gd name="connsiteY49" fmla="*/ 579120 h 819150"/>
              <a:gd name="connsiteX50" fmla="*/ 577215 w 933450"/>
              <a:gd name="connsiteY50" fmla="*/ 776288 h 819150"/>
              <a:gd name="connsiteX51" fmla="*/ 600075 w 933450"/>
              <a:gd name="connsiteY51" fmla="*/ 825818 h 819150"/>
              <a:gd name="connsiteX52" fmla="*/ 613410 w 933450"/>
              <a:gd name="connsiteY52" fmla="*/ 827723 h 819150"/>
              <a:gd name="connsiteX53" fmla="*/ 649605 w 933450"/>
              <a:gd name="connsiteY53" fmla="*/ 802005 h 819150"/>
              <a:gd name="connsiteX54" fmla="*/ 734378 w 933450"/>
              <a:gd name="connsiteY54" fmla="*/ 571500 h 819150"/>
              <a:gd name="connsiteX55" fmla="*/ 722948 w 933450"/>
              <a:gd name="connsiteY55" fmla="*/ 528638 h 819150"/>
              <a:gd name="connsiteX56" fmla="*/ 626745 w 933450"/>
              <a:gd name="connsiteY56" fmla="*/ 448628 h 819150"/>
              <a:gd name="connsiteX57" fmla="*/ 707708 w 933450"/>
              <a:gd name="connsiteY57" fmla="*/ 310515 h 819150"/>
              <a:gd name="connsiteX58" fmla="*/ 747713 w 933450"/>
              <a:gd name="connsiteY58" fmla="*/ 372428 h 819150"/>
              <a:gd name="connsiteX59" fmla="*/ 780098 w 933450"/>
              <a:gd name="connsiteY59" fmla="*/ 389573 h 819150"/>
              <a:gd name="connsiteX60" fmla="*/ 898208 w 933450"/>
              <a:gd name="connsiteY60" fmla="*/ 389573 h 819150"/>
              <a:gd name="connsiteX61" fmla="*/ 936308 w 933450"/>
              <a:gd name="connsiteY61" fmla="*/ 351473 h 819150"/>
              <a:gd name="connsiteX62" fmla="*/ 897255 w 933450"/>
              <a:gd name="connsiteY62" fmla="*/ 31242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33450" h="819150">
                <a:moveTo>
                  <a:pt x="775335" y="148590"/>
                </a:moveTo>
                <a:cubicBezTo>
                  <a:pt x="816293" y="148590"/>
                  <a:pt x="849630" y="115252"/>
                  <a:pt x="849630" y="74295"/>
                </a:cubicBezTo>
                <a:cubicBezTo>
                  <a:pt x="849630" y="33338"/>
                  <a:pt x="816293" y="0"/>
                  <a:pt x="775335" y="0"/>
                </a:cubicBezTo>
                <a:cubicBezTo>
                  <a:pt x="734378" y="0"/>
                  <a:pt x="701040" y="33338"/>
                  <a:pt x="701040" y="74295"/>
                </a:cubicBezTo>
                <a:cubicBezTo>
                  <a:pt x="701040" y="115252"/>
                  <a:pt x="734378" y="148590"/>
                  <a:pt x="775335" y="148590"/>
                </a:cubicBezTo>
                <a:close/>
                <a:moveTo>
                  <a:pt x="897255" y="312420"/>
                </a:moveTo>
                <a:lnTo>
                  <a:pt x="800100" y="312420"/>
                </a:lnTo>
                <a:lnTo>
                  <a:pt x="708660" y="173355"/>
                </a:lnTo>
                <a:cubicBezTo>
                  <a:pt x="708660" y="173355"/>
                  <a:pt x="707708" y="172403"/>
                  <a:pt x="707708" y="172403"/>
                </a:cubicBezTo>
                <a:cubicBezTo>
                  <a:pt x="706755" y="171450"/>
                  <a:pt x="706755" y="170498"/>
                  <a:pt x="705803" y="169545"/>
                </a:cubicBezTo>
                <a:cubicBezTo>
                  <a:pt x="704850" y="168593"/>
                  <a:pt x="703898" y="166688"/>
                  <a:pt x="701993" y="165735"/>
                </a:cubicBezTo>
                <a:cubicBezTo>
                  <a:pt x="701040" y="164783"/>
                  <a:pt x="700088" y="164783"/>
                  <a:pt x="699135" y="163830"/>
                </a:cubicBezTo>
                <a:cubicBezTo>
                  <a:pt x="698183" y="162878"/>
                  <a:pt x="696278" y="161925"/>
                  <a:pt x="695325" y="160973"/>
                </a:cubicBezTo>
                <a:cubicBezTo>
                  <a:pt x="694373" y="160020"/>
                  <a:pt x="693420" y="160020"/>
                  <a:pt x="692468" y="159068"/>
                </a:cubicBezTo>
                <a:cubicBezTo>
                  <a:pt x="690563" y="158115"/>
                  <a:pt x="689610" y="158115"/>
                  <a:pt x="687705" y="157163"/>
                </a:cubicBezTo>
                <a:cubicBezTo>
                  <a:pt x="686753" y="157163"/>
                  <a:pt x="510540" y="109538"/>
                  <a:pt x="510540" y="109538"/>
                </a:cubicBezTo>
                <a:cubicBezTo>
                  <a:pt x="500063" y="106680"/>
                  <a:pt x="487680" y="108585"/>
                  <a:pt x="479108" y="115252"/>
                </a:cubicBezTo>
                <a:lnTo>
                  <a:pt x="464820" y="124777"/>
                </a:lnTo>
                <a:lnTo>
                  <a:pt x="133350" y="124777"/>
                </a:lnTo>
                <a:cubicBezTo>
                  <a:pt x="124778" y="124777"/>
                  <a:pt x="119063" y="131445"/>
                  <a:pt x="119063" y="139065"/>
                </a:cubicBezTo>
                <a:cubicBezTo>
                  <a:pt x="119063" y="147638"/>
                  <a:pt x="125730" y="153353"/>
                  <a:pt x="133350" y="153353"/>
                </a:cubicBezTo>
                <a:lnTo>
                  <a:pt x="421958" y="153353"/>
                </a:lnTo>
                <a:lnTo>
                  <a:pt x="341948" y="208598"/>
                </a:lnTo>
                <a:cubicBezTo>
                  <a:pt x="332423" y="215265"/>
                  <a:pt x="326708" y="226695"/>
                  <a:pt x="325755" y="237172"/>
                </a:cubicBezTo>
                <a:lnTo>
                  <a:pt x="14288" y="237172"/>
                </a:lnTo>
                <a:cubicBezTo>
                  <a:pt x="5715" y="237172"/>
                  <a:pt x="0" y="243840"/>
                  <a:pt x="0" y="251460"/>
                </a:cubicBezTo>
                <a:cubicBezTo>
                  <a:pt x="0" y="260033"/>
                  <a:pt x="6668" y="265748"/>
                  <a:pt x="14288" y="265748"/>
                </a:cubicBezTo>
                <a:lnTo>
                  <a:pt x="335280" y="265748"/>
                </a:lnTo>
                <a:cubicBezTo>
                  <a:pt x="347663" y="279083"/>
                  <a:pt x="369570" y="281940"/>
                  <a:pt x="384810" y="271463"/>
                </a:cubicBezTo>
                <a:lnTo>
                  <a:pt x="507683" y="187643"/>
                </a:lnTo>
                <a:lnTo>
                  <a:pt x="605790" y="214313"/>
                </a:lnTo>
                <a:cubicBezTo>
                  <a:pt x="601980" y="220028"/>
                  <a:pt x="556260" y="282893"/>
                  <a:pt x="506730" y="351473"/>
                </a:cubicBezTo>
                <a:lnTo>
                  <a:pt x="199073" y="351473"/>
                </a:lnTo>
                <a:cubicBezTo>
                  <a:pt x="190500" y="351473"/>
                  <a:pt x="184785" y="358140"/>
                  <a:pt x="184785" y="365760"/>
                </a:cubicBezTo>
                <a:cubicBezTo>
                  <a:pt x="184785" y="373380"/>
                  <a:pt x="191453" y="380048"/>
                  <a:pt x="199073" y="380048"/>
                </a:cubicBezTo>
                <a:lnTo>
                  <a:pt x="485775" y="380048"/>
                </a:lnTo>
                <a:cubicBezTo>
                  <a:pt x="465773" y="408623"/>
                  <a:pt x="444818" y="436245"/>
                  <a:pt x="427673" y="461010"/>
                </a:cubicBezTo>
                <a:lnTo>
                  <a:pt x="90488" y="461010"/>
                </a:lnTo>
                <a:cubicBezTo>
                  <a:pt x="81915" y="461010"/>
                  <a:pt x="76200" y="467678"/>
                  <a:pt x="76200" y="475298"/>
                </a:cubicBezTo>
                <a:cubicBezTo>
                  <a:pt x="76200" y="482918"/>
                  <a:pt x="82868" y="489585"/>
                  <a:pt x="90488" y="489585"/>
                </a:cubicBezTo>
                <a:lnTo>
                  <a:pt x="405765" y="489585"/>
                </a:lnTo>
                <a:cubicBezTo>
                  <a:pt x="384810" y="518160"/>
                  <a:pt x="371475" y="537210"/>
                  <a:pt x="371475" y="537210"/>
                </a:cubicBezTo>
                <a:lnTo>
                  <a:pt x="202883" y="551498"/>
                </a:lnTo>
                <a:cubicBezTo>
                  <a:pt x="181928" y="553403"/>
                  <a:pt x="165735" y="572453"/>
                  <a:pt x="167640" y="593408"/>
                </a:cubicBezTo>
                <a:cubicBezTo>
                  <a:pt x="169545" y="613410"/>
                  <a:pt x="186690" y="628650"/>
                  <a:pt x="205740" y="628650"/>
                </a:cubicBezTo>
                <a:cubicBezTo>
                  <a:pt x="206693" y="628650"/>
                  <a:pt x="207645" y="628650"/>
                  <a:pt x="209550" y="628650"/>
                </a:cubicBezTo>
                <a:lnTo>
                  <a:pt x="394335" y="612458"/>
                </a:lnTo>
                <a:cubicBezTo>
                  <a:pt x="404813" y="611505"/>
                  <a:pt x="414338" y="606743"/>
                  <a:pt x="421005" y="599123"/>
                </a:cubicBezTo>
                <a:lnTo>
                  <a:pt x="515303" y="487680"/>
                </a:lnTo>
                <a:lnTo>
                  <a:pt x="648653" y="579120"/>
                </a:lnTo>
                <a:lnTo>
                  <a:pt x="577215" y="776288"/>
                </a:lnTo>
                <a:cubicBezTo>
                  <a:pt x="569595" y="796290"/>
                  <a:pt x="580073" y="818198"/>
                  <a:pt x="600075" y="825818"/>
                </a:cubicBezTo>
                <a:cubicBezTo>
                  <a:pt x="604838" y="827723"/>
                  <a:pt x="608648" y="827723"/>
                  <a:pt x="613410" y="827723"/>
                </a:cubicBezTo>
                <a:cubicBezTo>
                  <a:pt x="629603" y="827723"/>
                  <a:pt x="643890" y="818198"/>
                  <a:pt x="649605" y="802005"/>
                </a:cubicBezTo>
                <a:lnTo>
                  <a:pt x="734378" y="571500"/>
                </a:lnTo>
                <a:cubicBezTo>
                  <a:pt x="740093" y="556260"/>
                  <a:pt x="735330" y="539115"/>
                  <a:pt x="722948" y="528638"/>
                </a:cubicBezTo>
                <a:lnTo>
                  <a:pt x="626745" y="448628"/>
                </a:lnTo>
                <a:lnTo>
                  <a:pt x="707708" y="310515"/>
                </a:lnTo>
                <a:lnTo>
                  <a:pt x="747713" y="372428"/>
                </a:lnTo>
                <a:cubicBezTo>
                  <a:pt x="754380" y="382905"/>
                  <a:pt x="766763" y="389573"/>
                  <a:pt x="780098" y="389573"/>
                </a:cubicBezTo>
                <a:lnTo>
                  <a:pt x="898208" y="389573"/>
                </a:lnTo>
                <a:cubicBezTo>
                  <a:pt x="919163" y="389573"/>
                  <a:pt x="936308" y="372428"/>
                  <a:pt x="936308" y="351473"/>
                </a:cubicBezTo>
                <a:cubicBezTo>
                  <a:pt x="935355" y="329565"/>
                  <a:pt x="918210" y="312420"/>
                  <a:pt x="897255" y="3124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6371A21B-7EB8-49F9-BB6E-6F081E76619B}"/>
              </a:ext>
            </a:extLst>
          </p:cNvPr>
          <p:cNvSpPr/>
          <p:nvPr/>
        </p:nvSpPr>
        <p:spPr>
          <a:xfrm>
            <a:off x="1495919" y="2856783"/>
            <a:ext cx="593526" cy="59352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34A7A2-9F9F-47B8-B661-76B02C2EABC0}"/>
              </a:ext>
            </a:extLst>
          </p:cNvPr>
          <p:cNvSpPr/>
          <p:nvPr/>
        </p:nvSpPr>
        <p:spPr>
          <a:xfrm>
            <a:off x="1346196" y="3622382"/>
            <a:ext cx="892972" cy="892966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6072BA8F-83DD-4FD2-AB03-956DB91F5AAC}"/>
              </a:ext>
            </a:extLst>
          </p:cNvPr>
          <p:cNvSpPr/>
          <p:nvPr/>
        </p:nvSpPr>
        <p:spPr>
          <a:xfrm>
            <a:off x="6407426" y="2407921"/>
            <a:ext cx="4946374" cy="1859280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E8B6B4-D454-4C3A-94CE-FE6C0A962497}"/>
              </a:ext>
            </a:extLst>
          </p:cNvPr>
          <p:cNvSpPr/>
          <p:nvPr/>
        </p:nvSpPr>
        <p:spPr>
          <a:xfrm>
            <a:off x="1646909" y="2158488"/>
            <a:ext cx="291547" cy="29154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1CD7581-8D36-4CAF-B2A6-846F6446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CAC6-689D-4EAB-BCE9-670BB420D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8826" y="2133601"/>
            <a:ext cx="4038600" cy="4138612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Individual</a:t>
            </a:r>
          </a:p>
          <a:p>
            <a:pPr marL="0" indent="0">
              <a:spcBef>
                <a:spcPts val="800"/>
              </a:spcBef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Small group</a:t>
            </a:r>
          </a:p>
          <a:p>
            <a:pPr marL="0" indent="0">
              <a:spcBef>
                <a:spcPts val="800"/>
              </a:spcBef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Wider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7A21-AFB2-403D-BEC5-060903DE8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624" y="2537408"/>
            <a:ext cx="4598838" cy="22522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Everybody needs to be able to speak</a:t>
            </a:r>
          </a:p>
          <a:p>
            <a:pPr marL="0" indent="0">
              <a:buNone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Not everybody has to speak!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FD56A16-4073-4B8E-9F8D-84463431FF2A}"/>
              </a:ext>
            </a:extLst>
          </p:cNvPr>
          <p:cNvSpPr/>
          <p:nvPr/>
        </p:nvSpPr>
        <p:spPr>
          <a:xfrm>
            <a:off x="4845741" y="2133601"/>
            <a:ext cx="700294" cy="2381747"/>
          </a:xfrm>
          <a:prstGeom prst="downArrow">
            <a:avLst>
              <a:gd name="adj1" fmla="val 50000"/>
              <a:gd name="adj2" fmla="val 1394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raphic 5">
            <a:extLst>
              <a:ext uri="{FF2B5EF4-FFF2-40B4-BE49-F238E27FC236}">
                <a16:creationId xmlns:a16="http://schemas.microsoft.com/office/drawing/2014/main" id="{5F97B624-9A70-42A2-80B2-F87F7D65B723}"/>
              </a:ext>
            </a:extLst>
          </p:cNvPr>
          <p:cNvSpPr/>
          <p:nvPr/>
        </p:nvSpPr>
        <p:spPr>
          <a:xfrm>
            <a:off x="1471309" y="2836044"/>
            <a:ext cx="642746" cy="635001"/>
          </a:xfrm>
          <a:custGeom>
            <a:avLst/>
            <a:gdLst>
              <a:gd name="connsiteX0" fmla="*/ 313040 w 823515"/>
              <a:gd name="connsiteY0" fmla="*/ 801023 h 813593"/>
              <a:gd name="connsiteX1" fmla="*/ 313278 w 823515"/>
              <a:gd name="connsiteY1" fmla="*/ 292924 h 813593"/>
              <a:gd name="connsiteX2" fmla="*/ 228733 w 823515"/>
              <a:gd name="connsiteY2" fmla="*/ 401499 h 813593"/>
              <a:gd name="connsiteX3" fmla="*/ 202629 w 823515"/>
              <a:gd name="connsiteY3" fmla="*/ 404753 h 813593"/>
              <a:gd name="connsiteX4" fmla="*/ 199375 w 823515"/>
              <a:gd name="connsiteY4" fmla="*/ 378649 h 813593"/>
              <a:gd name="connsiteX5" fmla="*/ 317227 w 823515"/>
              <a:gd name="connsiteY5" fmla="*/ 227290 h 813593"/>
              <a:gd name="connsiteX6" fmla="*/ 350505 w 823515"/>
              <a:gd name="connsiteY6" fmla="*/ 238720 h 813593"/>
              <a:gd name="connsiteX7" fmla="*/ 350395 w 823515"/>
              <a:gd name="connsiteY7" fmla="*/ 454343 h 813593"/>
              <a:gd name="connsiteX8" fmla="*/ 481473 w 823515"/>
              <a:gd name="connsiteY8" fmla="*/ 454343 h 813593"/>
              <a:gd name="connsiteX9" fmla="*/ 481473 w 823515"/>
              <a:gd name="connsiteY9" fmla="*/ 238710 h 813593"/>
              <a:gd name="connsiteX10" fmla="*/ 514751 w 823515"/>
              <a:gd name="connsiteY10" fmla="*/ 227280 h 813593"/>
              <a:gd name="connsiteX11" fmla="*/ 632633 w 823515"/>
              <a:gd name="connsiteY11" fmla="*/ 378639 h 813593"/>
              <a:gd name="connsiteX12" fmla="*/ 629389 w 823515"/>
              <a:gd name="connsiteY12" fmla="*/ 404753 h 813593"/>
              <a:gd name="connsiteX13" fmla="*/ 603274 w 823515"/>
              <a:gd name="connsiteY13" fmla="*/ 401509 h 813593"/>
              <a:gd name="connsiteX14" fmla="*/ 518680 w 823515"/>
              <a:gd name="connsiteY14" fmla="*/ 292874 h 813593"/>
              <a:gd name="connsiteX15" fmla="*/ 518680 w 823515"/>
              <a:gd name="connsiteY15" fmla="*/ 801023 h 813593"/>
              <a:gd name="connsiteX16" fmla="*/ 500077 w 823515"/>
              <a:gd name="connsiteY16" fmla="*/ 819626 h 813593"/>
              <a:gd name="connsiteX17" fmla="*/ 331643 w 823515"/>
              <a:gd name="connsiteY17" fmla="*/ 819626 h 813593"/>
              <a:gd name="connsiteX18" fmla="*/ 313040 w 823515"/>
              <a:gd name="connsiteY18" fmla="*/ 801023 h 813593"/>
              <a:gd name="connsiteX19" fmla="*/ 397256 w 823515"/>
              <a:gd name="connsiteY19" fmla="*/ 782419 h 813593"/>
              <a:gd name="connsiteX20" fmla="*/ 397256 w 823515"/>
              <a:gd name="connsiteY20" fmla="*/ 566549 h 813593"/>
              <a:gd name="connsiteX21" fmla="*/ 415860 w 823515"/>
              <a:gd name="connsiteY21" fmla="*/ 547946 h 813593"/>
              <a:gd name="connsiteX22" fmla="*/ 434464 w 823515"/>
              <a:gd name="connsiteY22" fmla="*/ 566549 h 813593"/>
              <a:gd name="connsiteX23" fmla="*/ 434464 w 823515"/>
              <a:gd name="connsiteY23" fmla="*/ 782419 h 813593"/>
              <a:gd name="connsiteX24" fmla="*/ 481473 w 823515"/>
              <a:gd name="connsiteY24" fmla="*/ 782419 h 813593"/>
              <a:gd name="connsiteX25" fmla="*/ 481473 w 823515"/>
              <a:gd name="connsiteY25" fmla="*/ 491550 h 813593"/>
              <a:gd name="connsiteX26" fmla="*/ 350376 w 823515"/>
              <a:gd name="connsiteY26" fmla="*/ 491550 h 813593"/>
              <a:gd name="connsiteX27" fmla="*/ 350247 w 823515"/>
              <a:gd name="connsiteY27" fmla="*/ 782419 h 813593"/>
              <a:gd name="connsiteX28" fmla="*/ 397256 w 823515"/>
              <a:gd name="connsiteY28" fmla="*/ 782419 h 813593"/>
              <a:gd name="connsiteX29" fmla="*/ 100374 w 823515"/>
              <a:gd name="connsiteY29" fmla="*/ 739854 h 813593"/>
              <a:gd name="connsiteX30" fmla="*/ 100573 w 823515"/>
              <a:gd name="connsiteY30" fmla="*/ 314127 h 813593"/>
              <a:gd name="connsiteX31" fmla="*/ 33282 w 823515"/>
              <a:gd name="connsiteY31" fmla="*/ 400546 h 813593"/>
              <a:gd name="connsiteX32" fmla="*/ 7168 w 823515"/>
              <a:gd name="connsiteY32" fmla="*/ 403791 h 813593"/>
              <a:gd name="connsiteX33" fmla="*/ 3924 w 823515"/>
              <a:gd name="connsiteY33" fmla="*/ 377676 h 813593"/>
              <a:gd name="connsiteX34" fmla="*/ 104521 w 823515"/>
              <a:gd name="connsiteY34" fmla="*/ 248493 h 813593"/>
              <a:gd name="connsiteX35" fmla="*/ 137799 w 823515"/>
              <a:gd name="connsiteY35" fmla="*/ 259933 h 813593"/>
              <a:gd name="connsiteX36" fmla="*/ 137710 w 823515"/>
              <a:gd name="connsiteY36" fmla="*/ 441216 h 813593"/>
              <a:gd name="connsiteX37" fmla="*/ 244142 w 823515"/>
              <a:gd name="connsiteY37" fmla="*/ 441216 h 813593"/>
              <a:gd name="connsiteX38" fmla="*/ 244142 w 823515"/>
              <a:gd name="connsiteY38" fmla="*/ 418415 h 813593"/>
              <a:gd name="connsiteX39" fmla="*/ 262746 w 823515"/>
              <a:gd name="connsiteY39" fmla="*/ 399812 h 813593"/>
              <a:gd name="connsiteX40" fmla="*/ 281349 w 823515"/>
              <a:gd name="connsiteY40" fmla="*/ 418415 h 813593"/>
              <a:gd name="connsiteX41" fmla="*/ 281349 w 823515"/>
              <a:gd name="connsiteY41" fmla="*/ 739854 h 813593"/>
              <a:gd name="connsiteX42" fmla="*/ 262746 w 823515"/>
              <a:gd name="connsiteY42" fmla="*/ 758458 h 813593"/>
              <a:gd name="connsiteX43" fmla="*/ 118978 w 823515"/>
              <a:gd name="connsiteY43" fmla="*/ 758458 h 813593"/>
              <a:gd name="connsiteX44" fmla="*/ 100374 w 823515"/>
              <a:gd name="connsiteY44" fmla="*/ 739854 h 813593"/>
              <a:gd name="connsiteX45" fmla="*/ 550669 w 823515"/>
              <a:gd name="connsiteY45" fmla="*/ 739854 h 813593"/>
              <a:gd name="connsiteX46" fmla="*/ 550669 w 823515"/>
              <a:gd name="connsiteY46" fmla="*/ 418415 h 813593"/>
              <a:gd name="connsiteX47" fmla="*/ 569272 w 823515"/>
              <a:gd name="connsiteY47" fmla="*/ 399812 h 813593"/>
              <a:gd name="connsiteX48" fmla="*/ 587876 w 823515"/>
              <a:gd name="connsiteY48" fmla="*/ 418415 h 813593"/>
              <a:gd name="connsiteX49" fmla="*/ 587876 w 823515"/>
              <a:gd name="connsiteY49" fmla="*/ 441216 h 813593"/>
              <a:gd name="connsiteX50" fmla="*/ 694288 w 823515"/>
              <a:gd name="connsiteY50" fmla="*/ 441216 h 813593"/>
              <a:gd name="connsiteX51" fmla="*/ 694208 w 823515"/>
              <a:gd name="connsiteY51" fmla="*/ 259933 h 813593"/>
              <a:gd name="connsiteX52" fmla="*/ 727486 w 823515"/>
              <a:gd name="connsiteY52" fmla="*/ 248493 h 813593"/>
              <a:gd name="connsiteX53" fmla="*/ 828084 w 823515"/>
              <a:gd name="connsiteY53" fmla="*/ 377676 h 813593"/>
              <a:gd name="connsiteX54" fmla="*/ 824840 w 823515"/>
              <a:gd name="connsiteY54" fmla="*/ 403791 h 813593"/>
              <a:gd name="connsiteX55" fmla="*/ 798725 w 823515"/>
              <a:gd name="connsiteY55" fmla="*/ 400546 h 813593"/>
              <a:gd name="connsiteX56" fmla="*/ 731435 w 823515"/>
              <a:gd name="connsiteY56" fmla="*/ 314127 h 813593"/>
              <a:gd name="connsiteX57" fmla="*/ 731634 w 823515"/>
              <a:gd name="connsiteY57" fmla="*/ 739854 h 813593"/>
              <a:gd name="connsiteX58" fmla="*/ 713040 w 823515"/>
              <a:gd name="connsiteY58" fmla="*/ 758458 h 813593"/>
              <a:gd name="connsiteX59" fmla="*/ 569272 w 823515"/>
              <a:gd name="connsiteY59" fmla="*/ 758458 h 813593"/>
              <a:gd name="connsiteX60" fmla="*/ 550669 w 823515"/>
              <a:gd name="connsiteY60" fmla="*/ 739854 h 813593"/>
              <a:gd name="connsiteX61" fmla="*/ 172258 w 823515"/>
              <a:gd name="connsiteY61" fmla="*/ 721251 h 813593"/>
              <a:gd name="connsiteX62" fmla="*/ 172258 w 823515"/>
              <a:gd name="connsiteY62" fmla="*/ 539720 h 813593"/>
              <a:gd name="connsiteX63" fmla="*/ 190862 w 823515"/>
              <a:gd name="connsiteY63" fmla="*/ 521117 h 813593"/>
              <a:gd name="connsiteX64" fmla="*/ 209465 w 823515"/>
              <a:gd name="connsiteY64" fmla="*/ 539720 h 813593"/>
              <a:gd name="connsiteX65" fmla="*/ 209465 w 823515"/>
              <a:gd name="connsiteY65" fmla="*/ 721251 h 813593"/>
              <a:gd name="connsiteX66" fmla="*/ 244142 w 823515"/>
              <a:gd name="connsiteY66" fmla="*/ 721251 h 813593"/>
              <a:gd name="connsiteX67" fmla="*/ 244142 w 823515"/>
              <a:gd name="connsiteY67" fmla="*/ 478423 h 813593"/>
              <a:gd name="connsiteX68" fmla="*/ 137690 w 823515"/>
              <a:gd name="connsiteY68" fmla="*/ 478423 h 813593"/>
              <a:gd name="connsiteX69" fmla="*/ 137581 w 823515"/>
              <a:gd name="connsiteY69" fmla="*/ 721251 h 813593"/>
              <a:gd name="connsiteX70" fmla="*/ 172258 w 823515"/>
              <a:gd name="connsiteY70" fmla="*/ 721251 h 813593"/>
              <a:gd name="connsiteX71" fmla="*/ 622553 w 823515"/>
              <a:gd name="connsiteY71" fmla="*/ 721251 h 813593"/>
              <a:gd name="connsiteX72" fmla="*/ 622553 w 823515"/>
              <a:gd name="connsiteY72" fmla="*/ 539720 h 813593"/>
              <a:gd name="connsiteX73" fmla="*/ 641156 w 823515"/>
              <a:gd name="connsiteY73" fmla="*/ 521117 h 813593"/>
              <a:gd name="connsiteX74" fmla="*/ 659760 w 823515"/>
              <a:gd name="connsiteY74" fmla="*/ 539720 h 813593"/>
              <a:gd name="connsiteX75" fmla="*/ 659760 w 823515"/>
              <a:gd name="connsiteY75" fmla="*/ 721251 h 813593"/>
              <a:gd name="connsiteX76" fmla="*/ 694427 w 823515"/>
              <a:gd name="connsiteY76" fmla="*/ 721251 h 813593"/>
              <a:gd name="connsiteX77" fmla="*/ 694307 w 823515"/>
              <a:gd name="connsiteY77" fmla="*/ 478423 h 813593"/>
              <a:gd name="connsiteX78" fmla="*/ 587876 w 823515"/>
              <a:gd name="connsiteY78" fmla="*/ 478423 h 813593"/>
              <a:gd name="connsiteX79" fmla="*/ 587876 w 823515"/>
              <a:gd name="connsiteY79" fmla="*/ 721251 h 813593"/>
              <a:gd name="connsiteX80" fmla="*/ 622553 w 823515"/>
              <a:gd name="connsiteY80" fmla="*/ 721251 h 813593"/>
              <a:gd name="connsiteX81" fmla="*/ 111169 w 823515"/>
              <a:gd name="connsiteY81" fmla="*/ 129242 h 813593"/>
              <a:gd name="connsiteX82" fmla="*/ 186972 w 823515"/>
              <a:gd name="connsiteY82" fmla="*/ 53439 h 813593"/>
              <a:gd name="connsiteX83" fmla="*/ 262775 w 823515"/>
              <a:gd name="connsiteY83" fmla="*/ 129242 h 813593"/>
              <a:gd name="connsiteX84" fmla="*/ 186972 w 823515"/>
              <a:gd name="connsiteY84" fmla="*/ 205045 h 813593"/>
              <a:gd name="connsiteX85" fmla="*/ 111169 w 823515"/>
              <a:gd name="connsiteY85" fmla="*/ 129242 h 813593"/>
              <a:gd name="connsiteX86" fmla="*/ 569232 w 823515"/>
              <a:gd name="connsiteY86" fmla="*/ 129242 h 813593"/>
              <a:gd name="connsiteX87" fmla="*/ 645035 w 823515"/>
              <a:gd name="connsiteY87" fmla="*/ 53439 h 813593"/>
              <a:gd name="connsiteX88" fmla="*/ 720839 w 823515"/>
              <a:gd name="connsiteY88" fmla="*/ 129242 h 813593"/>
              <a:gd name="connsiteX89" fmla="*/ 645035 w 823515"/>
              <a:gd name="connsiteY89" fmla="*/ 205045 h 813593"/>
              <a:gd name="connsiteX90" fmla="*/ 569232 w 823515"/>
              <a:gd name="connsiteY90" fmla="*/ 129242 h 813593"/>
              <a:gd name="connsiteX91" fmla="*/ 330373 w 823515"/>
              <a:gd name="connsiteY91" fmla="*/ 85616 h 813593"/>
              <a:gd name="connsiteX92" fmla="*/ 415999 w 823515"/>
              <a:gd name="connsiteY92" fmla="*/ 0 h 813593"/>
              <a:gd name="connsiteX93" fmla="*/ 501625 w 823515"/>
              <a:gd name="connsiteY93" fmla="*/ 85616 h 813593"/>
              <a:gd name="connsiteX94" fmla="*/ 415999 w 823515"/>
              <a:gd name="connsiteY94" fmla="*/ 171232 h 813593"/>
              <a:gd name="connsiteX95" fmla="*/ 330373 w 823515"/>
              <a:gd name="connsiteY95" fmla="*/ 85616 h 813593"/>
              <a:gd name="connsiteX96" fmla="*/ 225568 w 823515"/>
              <a:gd name="connsiteY96" fmla="*/ 129242 h 813593"/>
              <a:gd name="connsiteX97" fmla="*/ 186972 w 823515"/>
              <a:gd name="connsiteY97" fmla="*/ 90646 h 813593"/>
              <a:gd name="connsiteX98" fmla="*/ 148376 w 823515"/>
              <a:gd name="connsiteY98" fmla="*/ 129242 h 813593"/>
              <a:gd name="connsiteX99" fmla="*/ 186972 w 823515"/>
              <a:gd name="connsiteY99" fmla="*/ 167838 h 813593"/>
              <a:gd name="connsiteX100" fmla="*/ 225568 w 823515"/>
              <a:gd name="connsiteY100" fmla="*/ 129242 h 813593"/>
              <a:gd name="connsiteX101" fmla="*/ 683632 w 823515"/>
              <a:gd name="connsiteY101" fmla="*/ 129242 h 813593"/>
              <a:gd name="connsiteX102" fmla="*/ 645035 w 823515"/>
              <a:gd name="connsiteY102" fmla="*/ 90646 h 813593"/>
              <a:gd name="connsiteX103" fmla="*/ 606439 w 823515"/>
              <a:gd name="connsiteY103" fmla="*/ 129242 h 813593"/>
              <a:gd name="connsiteX104" fmla="*/ 645035 w 823515"/>
              <a:gd name="connsiteY104" fmla="*/ 167838 h 813593"/>
              <a:gd name="connsiteX105" fmla="*/ 683632 w 823515"/>
              <a:gd name="connsiteY105" fmla="*/ 129242 h 813593"/>
              <a:gd name="connsiteX106" fmla="*/ 464418 w 823515"/>
              <a:gd name="connsiteY106" fmla="*/ 85616 h 813593"/>
              <a:gd name="connsiteX107" fmla="*/ 415999 w 823515"/>
              <a:gd name="connsiteY107" fmla="*/ 37207 h 813593"/>
              <a:gd name="connsiteX108" fmla="*/ 367580 w 823515"/>
              <a:gd name="connsiteY108" fmla="*/ 85616 h 813593"/>
              <a:gd name="connsiteX109" fmla="*/ 415999 w 823515"/>
              <a:gd name="connsiteY109" fmla="*/ 134025 h 813593"/>
              <a:gd name="connsiteX110" fmla="*/ 464418 w 823515"/>
              <a:gd name="connsiteY110" fmla="*/ 85616 h 8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23515" h="813593">
                <a:moveTo>
                  <a:pt x="313040" y="801023"/>
                </a:moveTo>
                <a:lnTo>
                  <a:pt x="313278" y="292924"/>
                </a:lnTo>
                <a:lnTo>
                  <a:pt x="228733" y="401499"/>
                </a:lnTo>
                <a:cubicBezTo>
                  <a:pt x="222423" y="409605"/>
                  <a:pt x="210725" y="411063"/>
                  <a:pt x="202629" y="404753"/>
                </a:cubicBezTo>
                <a:cubicBezTo>
                  <a:pt x="194523" y="398443"/>
                  <a:pt x="193064" y="386745"/>
                  <a:pt x="199375" y="378649"/>
                </a:cubicBezTo>
                <a:lnTo>
                  <a:pt x="317227" y="227290"/>
                </a:lnTo>
                <a:cubicBezTo>
                  <a:pt x="328071" y="213360"/>
                  <a:pt x="350514" y="221079"/>
                  <a:pt x="350505" y="238720"/>
                </a:cubicBezTo>
                <a:lnTo>
                  <a:pt x="350395" y="454343"/>
                </a:lnTo>
                <a:lnTo>
                  <a:pt x="481473" y="454343"/>
                </a:lnTo>
                <a:lnTo>
                  <a:pt x="481473" y="238710"/>
                </a:lnTo>
                <a:cubicBezTo>
                  <a:pt x="481473" y="221079"/>
                  <a:pt x="503907" y="213370"/>
                  <a:pt x="514751" y="227280"/>
                </a:cubicBezTo>
                <a:lnTo>
                  <a:pt x="632633" y="378639"/>
                </a:lnTo>
                <a:cubicBezTo>
                  <a:pt x="638943" y="386745"/>
                  <a:pt x="637485" y="398443"/>
                  <a:pt x="629389" y="404753"/>
                </a:cubicBezTo>
                <a:cubicBezTo>
                  <a:pt x="621283" y="411063"/>
                  <a:pt x="609585" y="409605"/>
                  <a:pt x="603274" y="401509"/>
                </a:cubicBezTo>
                <a:lnTo>
                  <a:pt x="518680" y="292874"/>
                </a:lnTo>
                <a:lnTo>
                  <a:pt x="518680" y="801023"/>
                </a:lnTo>
                <a:cubicBezTo>
                  <a:pt x="518680" y="811292"/>
                  <a:pt x="510336" y="819626"/>
                  <a:pt x="500077" y="819626"/>
                </a:cubicBezTo>
                <a:lnTo>
                  <a:pt x="331643" y="819626"/>
                </a:lnTo>
                <a:cubicBezTo>
                  <a:pt x="321364" y="819626"/>
                  <a:pt x="313030" y="811292"/>
                  <a:pt x="313040" y="801023"/>
                </a:cubicBezTo>
                <a:close/>
                <a:moveTo>
                  <a:pt x="397256" y="782419"/>
                </a:moveTo>
                <a:lnTo>
                  <a:pt x="397256" y="566549"/>
                </a:lnTo>
                <a:cubicBezTo>
                  <a:pt x="397256" y="556290"/>
                  <a:pt x="405591" y="547946"/>
                  <a:pt x="415860" y="547946"/>
                </a:cubicBezTo>
                <a:cubicBezTo>
                  <a:pt x="426119" y="547946"/>
                  <a:pt x="434464" y="556290"/>
                  <a:pt x="434464" y="566549"/>
                </a:cubicBezTo>
                <a:lnTo>
                  <a:pt x="434464" y="782419"/>
                </a:lnTo>
                <a:lnTo>
                  <a:pt x="481473" y="782419"/>
                </a:lnTo>
                <a:lnTo>
                  <a:pt x="481473" y="491550"/>
                </a:lnTo>
                <a:lnTo>
                  <a:pt x="350376" y="491550"/>
                </a:lnTo>
                <a:lnTo>
                  <a:pt x="350247" y="782419"/>
                </a:lnTo>
                <a:lnTo>
                  <a:pt x="397256" y="782419"/>
                </a:lnTo>
                <a:close/>
                <a:moveTo>
                  <a:pt x="100374" y="739854"/>
                </a:moveTo>
                <a:lnTo>
                  <a:pt x="100573" y="314127"/>
                </a:lnTo>
                <a:lnTo>
                  <a:pt x="33282" y="400546"/>
                </a:lnTo>
                <a:cubicBezTo>
                  <a:pt x="26972" y="408642"/>
                  <a:pt x="15274" y="410101"/>
                  <a:pt x="7168" y="403791"/>
                </a:cubicBezTo>
                <a:cubicBezTo>
                  <a:pt x="-928" y="397480"/>
                  <a:pt x="-2387" y="385782"/>
                  <a:pt x="3924" y="377676"/>
                </a:cubicBezTo>
                <a:lnTo>
                  <a:pt x="104521" y="248493"/>
                </a:lnTo>
                <a:cubicBezTo>
                  <a:pt x="115366" y="234573"/>
                  <a:pt x="137809" y="242292"/>
                  <a:pt x="137799" y="259933"/>
                </a:cubicBezTo>
                <a:lnTo>
                  <a:pt x="137710" y="441216"/>
                </a:lnTo>
                <a:lnTo>
                  <a:pt x="244142" y="441216"/>
                </a:lnTo>
                <a:lnTo>
                  <a:pt x="244142" y="418415"/>
                </a:lnTo>
                <a:cubicBezTo>
                  <a:pt x="244142" y="408156"/>
                  <a:pt x="252476" y="399812"/>
                  <a:pt x="262746" y="399812"/>
                </a:cubicBezTo>
                <a:cubicBezTo>
                  <a:pt x="273005" y="399812"/>
                  <a:pt x="281349" y="408156"/>
                  <a:pt x="281349" y="418415"/>
                </a:cubicBezTo>
                <a:lnTo>
                  <a:pt x="281349" y="739854"/>
                </a:lnTo>
                <a:cubicBezTo>
                  <a:pt x="281349" y="750124"/>
                  <a:pt x="273005" y="758458"/>
                  <a:pt x="262746" y="758458"/>
                </a:cubicBezTo>
                <a:lnTo>
                  <a:pt x="118978" y="758458"/>
                </a:lnTo>
                <a:cubicBezTo>
                  <a:pt x="108699" y="758458"/>
                  <a:pt x="100364" y="750124"/>
                  <a:pt x="100374" y="739854"/>
                </a:cubicBezTo>
                <a:close/>
                <a:moveTo>
                  <a:pt x="550669" y="739854"/>
                </a:moveTo>
                <a:lnTo>
                  <a:pt x="550669" y="418415"/>
                </a:lnTo>
                <a:cubicBezTo>
                  <a:pt x="550669" y="408156"/>
                  <a:pt x="559003" y="399812"/>
                  <a:pt x="569272" y="399812"/>
                </a:cubicBezTo>
                <a:cubicBezTo>
                  <a:pt x="579531" y="399812"/>
                  <a:pt x="587876" y="408156"/>
                  <a:pt x="587876" y="418415"/>
                </a:cubicBezTo>
                <a:lnTo>
                  <a:pt x="587876" y="441216"/>
                </a:lnTo>
                <a:lnTo>
                  <a:pt x="694288" y="441216"/>
                </a:lnTo>
                <a:lnTo>
                  <a:pt x="694208" y="259933"/>
                </a:lnTo>
                <a:cubicBezTo>
                  <a:pt x="694198" y="242292"/>
                  <a:pt x="716642" y="234573"/>
                  <a:pt x="727486" y="248493"/>
                </a:cubicBezTo>
                <a:lnTo>
                  <a:pt x="828084" y="377676"/>
                </a:lnTo>
                <a:cubicBezTo>
                  <a:pt x="834394" y="385782"/>
                  <a:pt x="832936" y="397480"/>
                  <a:pt x="824840" y="403791"/>
                </a:cubicBezTo>
                <a:cubicBezTo>
                  <a:pt x="816734" y="410101"/>
                  <a:pt x="805036" y="408642"/>
                  <a:pt x="798725" y="400546"/>
                </a:cubicBezTo>
                <a:lnTo>
                  <a:pt x="731435" y="314127"/>
                </a:lnTo>
                <a:lnTo>
                  <a:pt x="731634" y="739854"/>
                </a:lnTo>
                <a:cubicBezTo>
                  <a:pt x="731643" y="750124"/>
                  <a:pt x="723309" y="758458"/>
                  <a:pt x="713040" y="758458"/>
                </a:cubicBezTo>
                <a:lnTo>
                  <a:pt x="569272" y="758458"/>
                </a:lnTo>
                <a:cubicBezTo>
                  <a:pt x="559003" y="758458"/>
                  <a:pt x="550669" y="750124"/>
                  <a:pt x="550669" y="739854"/>
                </a:cubicBezTo>
                <a:close/>
                <a:moveTo>
                  <a:pt x="172258" y="721251"/>
                </a:moveTo>
                <a:lnTo>
                  <a:pt x="172258" y="539720"/>
                </a:lnTo>
                <a:cubicBezTo>
                  <a:pt x="172258" y="529461"/>
                  <a:pt x="180592" y="521117"/>
                  <a:pt x="190862" y="521117"/>
                </a:cubicBezTo>
                <a:cubicBezTo>
                  <a:pt x="201121" y="521117"/>
                  <a:pt x="209465" y="529461"/>
                  <a:pt x="209465" y="539720"/>
                </a:cubicBezTo>
                <a:lnTo>
                  <a:pt x="209465" y="721251"/>
                </a:lnTo>
                <a:lnTo>
                  <a:pt x="244142" y="721251"/>
                </a:lnTo>
                <a:lnTo>
                  <a:pt x="244142" y="478423"/>
                </a:lnTo>
                <a:lnTo>
                  <a:pt x="137690" y="478423"/>
                </a:lnTo>
                <a:lnTo>
                  <a:pt x="137581" y="721251"/>
                </a:lnTo>
                <a:lnTo>
                  <a:pt x="172258" y="721251"/>
                </a:lnTo>
                <a:close/>
                <a:moveTo>
                  <a:pt x="622553" y="721251"/>
                </a:moveTo>
                <a:lnTo>
                  <a:pt x="622553" y="539720"/>
                </a:lnTo>
                <a:cubicBezTo>
                  <a:pt x="622553" y="529461"/>
                  <a:pt x="630887" y="521117"/>
                  <a:pt x="641156" y="521117"/>
                </a:cubicBezTo>
                <a:cubicBezTo>
                  <a:pt x="651415" y="521117"/>
                  <a:pt x="659760" y="529461"/>
                  <a:pt x="659760" y="539720"/>
                </a:cubicBezTo>
                <a:lnTo>
                  <a:pt x="659760" y="721251"/>
                </a:lnTo>
                <a:lnTo>
                  <a:pt x="694427" y="721251"/>
                </a:lnTo>
                <a:lnTo>
                  <a:pt x="694307" y="478423"/>
                </a:lnTo>
                <a:lnTo>
                  <a:pt x="587876" y="478423"/>
                </a:lnTo>
                <a:lnTo>
                  <a:pt x="587876" y="721251"/>
                </a:lnTo>
                <a:lnTo>
                  <a:pt x="622553" y="721251"/>
                </a:lnTo>
                <a:close/>
                <a:moveTo>
                  <a:pt x="111169" y="129242"/>
                </a:moveTo>
                <a:cubicBezTo>
                  <a:pt x="111169" y="87402"/>
                  <a:pt x="145122" y="53439"/>
                  <a:pt x="186972" y="53439"/>
                </a:cubicBezTo>
                <a:cubicBezTo>
                  <a:pt x="228813" y="53439"/>
                  <a:pt x="262775" y="87402"/>
                  <a:pt x="262775" y="129242"/>
                </a:cubicBezTo>
                <a:cubicBezTo>
                  <a:pt x="262775" y="171093"/>
                  <a:pt x="228813" y="205045"/>
                  <a:pt x="186972" y="205045"/>
                </a:cubicBezTo>
                <a:cubicBezTo>
                  <a:pt x="145122" y="205045"/>
                  <a:pt x="111169" y="171093"/>
                  <a:pt x="111169" y="129242"/>
                </a:cubicBezTo>
                <a:close/>
                <a:moveTo>
                  <a:pt x="569232" y="129242"/>
                </a:moveTo>
                <a:cubicBezTo>
                  <a:pt x="569232" y="87402"/>
                  <a:pt x="603185" y="53439"/>
                  <a:pt x="645035" y="53439"/>
                </a:cubicBezTo>
                <a:cubicBezTo>
                  <a:pt x="686876" y="53439"/>
                  <a:pt x="720839" y="87402"/>
                  <a:pt x="720839" y="129242"/>
                </a:cubicBezTo>
                <a:cubicBezTo>
                  <a:pt x="720839" y="171093"/>
                  <a:pt x="686876" y="205045"/>
                  <a:pt x="645035" y="205045"/>
                </a:cubicBezTo>
                <a:cubicBezTo>
                  <a:pt x="603185" y="205045"/>
                  <a:pt x="569232" y="171093"/>
                  <a:pt x="569232" y="129242"/>
                </a:cubicBezTo>
                <a:close/>
                <a:moveTo>
                  <a:pt x="330373" y="85616"/>
                </a:moveTo>
                <a:cubicBezTo>
                  <a:pt x="330373" y="38358"/>
                  <a:pt x="368731" y="0"/>
                  <a:pt x="415999" y="0"/>
                </a:cubicBezTo>
                <a:cubicBezTo>
                  <a:pt x="463257" y="0"/>
                  <a:pt x="501625" y="38358"/>
                  <a:pt x="501625" y="85616"/>
                </a:cubicBezTo>
                <a:cubicBezTo>
                  <a:pt x="501625" y="132884"/>
                  <a:pt x="463257" y="171232"/>
                  <a:pt x="415999" y="171232"/>
                </a:cubicBezTo>
                <a:cubicBezTo>
                  <a:pt x="368731" y="171232"/>
                  <a:pt x="330373" y="132884"/>
                  <a:pt x="330373" y="85616"/>
                </a:cubicBezTo>
                <a:close/>
                <a:moveTo>
                  <a:pt x="225568" y="129242"/>
                </a:moveTo>
                <a:cubicBezTo>
                  <a:pt x="225568" y="107950"/>
                  <a:pt x="208265" y="90646"/>
                  <a:pt x="186972" y="90646"/>
                </a:cubicBezTo>
                <a:cubicBezTo>
                  <a:pt x="165670" y="90646"/>
                  <a:pt x="148376" y="107950"/>
                  <a:pt x="148376" y="129242"/>
                </a:cubicBezTo>
                <a:cubicBezTo>
                  <a:pt x="148376" y="150545"/>
                  <a:pt x="165670" y="167838"/>
                  <a:pt x="186972" y="167838"/>
                </a:cubicBezTo>
                <a:cubicBezTo>
                  <a:pt x="208265" y="167838"/>
                  <a:pt x="225568" y="150545"/>
                  <a:pt x="225568" y="129242"/>
                </a:cubicBezTo>
                <a:close/>
                <a:moveTo>
                  <a:pt x="683632" y="129242"/>
                </a:moveTo>
                <a:cubicBezTo>
                  <a:pt x="683632" y="107950"/>
                  <a:pt x="666328" y="90646"/>
                  <a:pt x="645035" y="90646"/>
                </a:cubicBezTo>
                <a:cubicBezTo>
                  <a:pt x="623733" y="90646"/>
                  <a:pt x="606439" y="107950"/>
                  <a:pt x="606439" y="129242"/>
                </a:cubicBezTo>
                <a:cubicBezTo>
                  <a:pt x="606439" y="150545"/>
                  <a:pt x="623733" y="167838"/>
                  <a:pt x="645035" y="167838"/>
                </a:cubicBezTo>
                <a:cubicBezTo>
                  <a:pt x="666328" y="167838"/>
                  <a:pt x="683632" y="150545"/>
                  <a:pt x="683632" y="129242"/>
                </a:cubicBezTo>
                <a:close/>
                <a:moveTo>
                  <a:pt x="464418" y="85616"/>
                </a:moveTo>
                <a:cubicBezTo>
                  <a:pt x="464418" y="58906"/>
                  <a:pt x="442709" y="37207"/>
                  <a:pt x="415999" y="37207"/>
                </a:cubicBezTo>
                <a:cubicBezTo>
                  <a:pt x="389279" y="37207"/>
                  <a:pt x="367580" y="58906"/>
                  <a:pt x="367580" y="85616"/>
                </a:cubicBezTo>
                <a:cubicBezTo>
                  <a:pt x="367580" y="112335"/>
                  <a:pt x="389279" y="134025"/>
                  <a:pt x="415999" y="134025"/>
                </a:cubicBezTo>
                <a:cubicBezTo>
                  <a:pt x="442709" y="134025"/>
                  <a:pt x="464418" y="112335"/>
                  <a:pt x="464418" y="85616"/>
                </a:cubicBezTo>
                <a:close/>
              </a:path>
            </a:pathLst>
          </a:custGeom>
          <a:solidFill>
            <a:schemeClr val="accent1"/>
          </a:solidFill>
          <a:ln w="4961" cap="flat">
            <a:noFill/>
            <a:prstDash val="solid"/>
            <a:bevel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2" name="Graphic 7">
            <a:extLst>
              <a:ext uri="{FF2B5EF4-FFF2-40B4-BE49-F238E27FC236}">
                <a16:creationId xmlns:a16="http://schemas.microsoft.com/office/drawing/2014/main" id="{6B67AED0-7EC5-4452-A4B5-B2742672BD2D}"/>
              </a:ext>
            </a:extLst>
          </p:cNvPr>
          <p:cNvSpPr/>
          <p:nvPr/>
        </p:nvSpPr>
        <p:spPr>
          <a:xfrm>
            <a:off x="1655739" y="1982989"/>
            <a:ext cx="273886" cy="511734"/>
          </a:xfrm>
          <a:custGeom>
            <a:avLst/>
            <a:gdLst>
              <a:gd name="connsiteX0" fmla="*/ 100488 w 377031"/>
              <a:gd name="connsiteY0" fmla="*/ 688529 h 704453"/>
              <a:gd name="connsiteX1" fmla="*/ 100488 w 377031"/>
              <a:gd name="connsiteY1" fmla="*/ 251678 h 704453"/>
              <a:gd name="connsiteX2" fmla="*/ 92184 w 377031"/>
              <a:gd name="connsiteY2" fmla="*/ 260667 h 704453"/>
              <a:gd name="connsiteX3" fmla="*/ 35222 w 377031"/>
              <a:gd name="connsiteY3" fmla="*/ 346164 h 704453"/>
              <a:gd name="connsiteX4" fmla="*/ 10239 w 377031"/>
              <a:gd name="connsiteY4" fmla="*/ 354409 h 704453"/>
              <a:gd name="connsiteX5" fmla="*/ 1994 w 377031"/>
              <a:gd name="connsiteY5" fmla="*/ 329426 h 704453"/>
              <a:gd name="connsiteX6" fmla="*/ 107295 w 377031"/>
              <a:gd name="connsiteY6" fmla="*/ 194290 h 704453"/>
              <a:gd name="connsiteX7" fmla="*/ 137795 w 377031"/>
              <a:gd name="connsiteY7" fmla="*/ 208617 h 704453"/>
              <a:gd name="connsiteX8" fmla="*/ 137606 w 377031"/>
              <a:gd name="connsiteY8" fmla="*/ 397302 h 704453"/>
              <a:gd name="connsiteX9" fmla="*/ 244137 w 377031"/>
              <a:gd name="connsiteY9" fmla="*/ 397351 h 704453"/>
              <a:gd name="connsiteX10" fmla="*/ 244137 w 377031"/>
              <a:gd name="connsiteY10" fmla="*/ 208588 h 704453"/>
              <a:gd name="connsiteX11" fmla="*/ 274260 w 377031"/>
              <a:gd name="connsiteY11" fmla="*/ 193992 h 704453"/>
              <a:gd name="connsiteX12" fmla="*/ 380255 w 377031"/>
              <a:gd name="connsiteY12" fmla="*/ 330051 h 704453"/>
              <a:gd name="connsiteX13" fmla="*/ 371078 w 377031"/>
              <a:gd name="connsiteY13" fmla="*/ 354717 h 704453"/>
              <a:gd name="connsiteX14" fmla="*/ 346412 w 377031"/>
              <a:gd name="connsiteY14" fmla="*/ 345539 h 704453"/>
              <a:gd name="connsiteX15" fmla="*/ 293072 w 377031"/>
              <a:gd name="connsiteY15" fmla="*/ 262761 h 704453"/>
              <a:gd name="connsiteX16" fmla="*/ 281463 w 377031"/>
              <a:gd name="connsiteY16" fmla="*/ 250259 h 704453"/>
              <a:gd name="connsiteX17" fmla="*/ 281463 w 377031"/>
              <a:gd name="connsiteY17" fmla="*/ 688538 h 704453"/>
              <a:gd name="connsiteX18" fmla="*/ 262860 w 377031"/>
              <a:gd name="connsiteY18" fmla="*/ 707142 h 704453"/>
              <a:gd name="connsiteX19" fmla="*/ 119092 w 377031"/>
              <a:gd name="connsiteY19" fmla="*/ 707142 h 704453"/>
              <a:gd name="connsiteX20" fmla="*/ 100488 w 377031"/>
              <a:gd name="connsiteY20" fmla="*/ 688529 h 704453"/>
              <a:gd name="connsiteX21" fmla="*/ 172372 w 377031"/>
              <a:gd name="connsiteY21" fmla="*/ 669935 h 704453"/>
              <a:gd name="connsiteX22" fmla="*/ 172372 w 377031"/>
              <a:gd name="connsiteY22" fmla="*/ 488394 h 704453"/>
              <a:gd name="connsiteX23" fmla="*/ 190976 w 377031"/>
              <a:gd name="connsiteY23" fmla="*/ 469791 h 704453"/>
              <a:gd name="connsiteX24" fmla="*/ 209579 w 377031"/>
              <a:gd name="connsiteY24" fmla="*/ 488394 h 704453"/>
              <a:gd name="connsiteX25" fmla="*/ 209579 w 377031"/>
              <a:gd name="connsiteY25" fmla="*/ 669935 h 704453"/>
              <a:gd name="connsiteX26" fmla="*/ 244256 w 377031"/>
              <a:gd name="connsiteY26" fmla="*/ 669935 h 704453"/>
              <a:gd name="connsiteX27" fmla="*/ 244256 w 377031"/>
              <a:gd name="connsiteY27" fmla="*/ 434558 h 704453"/>
              <a:gd name="connsiteX28" fmla="*/ 137884 w 377031"/>
              <a:gd name="connsiteY28" fmla="*/ 434558 h 704453"/>
              <a:gd name="connsiteX29" fmla="*/ 137705 w 377031"/>
              <a:gd name="connsiteY29" fmla="*/ 669935 h 704453"/>
              <a:gd name="connsiteX30" fmla="*/ 172372 w 377031"/>
              <a:gd name="connsiteY30" fmla="*/ 669935 h 704453"/>
              <a:gd name="connsiteX31" fmla="*/ 115322 w 377031"/>
              <a:gd name="connsiteY31" fmla="*/ 75803 h 704453"/>
              <a:gd name="connsiteX32" fmla="*/ 191125 w 377031"/>
              <a:gd name="connsiteY32" fmla="*/ 0 h 704453"/>
              <a:gd name="connsiteX33" fmla="*/ 266928 w 377031"/>
              <a:gd name="connsiteY33" fmla="*/ 75803 h 704453"/>
              <a:gd name="connsiteX34" fmla="*/ 191125 w 377031"/>
              <a:gd name="connsiteY34" fmla="*/ 151606 h 704453"/>
              <a:gd name="connsiteX35" fmla="*/ 115322 w 377031"/>
              <a:gd name="connsiteY35" fmla="*/ 75803 h 704453"/>
              <a:gd name="connsiteX36" fmla="*/ 229721 w 377031"/>
              <a:gd name="connsiteY36" fmla="*/ 75803 h 704453"/>
              <a:gd name="connsiteX37" fmla="*/ 191125 w 377031"/>
              <a:gd name="connsiteY37" fmla="*/ 37207 h 704453"/>
              <a:gd name="connsiteX38" fmla="*/ 152529 w 377031"/>
              <a:gd name="connsiteY38" fmla="*/ 75803 h 704453"/>
              <a:gd name="connsiteX39" fmla="*/ 191125 w 377031"/>
              <a:gd name="connsiteY39" fmla="*/ 114399 h 704453"/>
              <a:gd name="connsiteX40" fmla="*/ 229721 w 377031"/>
              <a:gd name="connsiteY40" fmla="*/ 75803 h 70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77031" h="704453">
                <a:moveTo>
                  <a:pt x="100488" y="688529"/>
                </a:moveTo>
                <a:lnTo>
                  <a:pt x="100488" y="251678"/>
                </a:lnTo>
                <a:lnTo>
                  <a:pt x="92184" y="260667"/>
                </a:lnTo>
                <a:cubicBezTo>
                  <a:pt x="71507" y="284103"/>
                  <a:pt x="52437" y="312003"/>
                  <a:pt x="35222" y="346164"/>
                </a:cubicBezTo>
                <a:cubicBezTo>
                  <a:pt x="30599" y="355342"/>
                  <a:pt x="19407" y="359033"/>
                  <a:pt x="10239" y="354409"/>
                </a:cubicBezTo>
                <a:cubicBezTo>
                  <a:pt x="1061" y="349786"/>
                  <a:pt x="-2630" y="338594"/>
                  <a:pt x="1994" y="329426"/>
                </a:cubicBezTo>
                <a:cubicBezTo>
                  <a:pt x="31789" y="270302"/>
                  <a:pt x="67250" y="227598"/>
                  <a:pt x="107295" y="194290"/>
                </a:cubicBezTo>
                <a:cubicBezTo>
                  <a:pt x="119399" y="184229"/>
                  <a:pt x="137814" y="192881"/>
                  <a:pt x="137795" y="208617"/>
                </a:cubicBezTo>
                <a:lnTo>
                  <a:pt x="137606" y="397302"/>
                </a:lnTo>
                <a:lnTo>
                  <a:pt x="244137" y="397351"/>
                </a:lnTo>
                <a:lnTo>
                  <a:pt x="244137" y="208588"/>
                </a:lnTo>
                <a:cubicBezTo>
                  <a:pt x="244137" y="193090"/>
                  <a:pt x="262096" y="184388"/>
                  <a:pt x="274260" y="193992"/>
                </a:cubicBezTo>
                <a:cubicBezTo>
                  <a:pt x="319434" y="229652"/>
                  <a:pt x="355014" y="274895"/>
                  <a:pt x="380255" y="330051"/>
                </a:cubicBezTo>
                <a:cubicBezTo>
                  <a:pt x="384522" y="339398"/>
                  <a:pt x="380414" y="350441"/>
                  <a:pt x="371078" y="354717"/>
                </a:cubicBezTo>
                <a:cubicBezTo>
                  <a:pt x="361731" y="358983"/>
                  <a:pt x="350688" y="354876"/>
                  <a:pt x="346412" y="345539"/>
                </a:cubicBezTo>
                <a:cubicBezTo>
                  <a:pt x="332134" y="314335"/>
                  <a:pt x="314305" y="286812"/>
                  <a:pt x="293072" y="262761"/>
                </a:cubicBezTo>
                <a:lnTo>
                  <a:pt x="281463" y="250259"/>
                </a:lnTo>
                <a:lnTo>
                  <a:pt x="281463" y="688538"/>
                </a:lnTo>
                <a:cubicBezTo>
                  <a:pt x="281463" y="698808"/>
                  <a:pt x="273119" y="707142"/>
                  <a:pt x="262860" y="707142"/>
                </a:cubicBezTo>
                <a:lnTo>
                  <a:pt x="119092" y="707142"/>
                </a:lnTo>
                <a:cubicBezTo>
                  <a:pt x="108813" y="707142"/>
                  <a:pt x="100478" y="698808"/>
                  <a:pt x="100488" y="688529"/>
                </a:cubicBezTo>
                <a:close/>
                <a:moveTo>
                  <a:pt x="172372" y="669935"/>
                </a:moveTo>
                <a:lnTo>
                  <a:pt x="172372" y="488394"/>
                </a:lnTo>
                <a:cubicBezTo>
                  <a:pt x="172372" y="478135"/>
                  <a:pt x="180707" y="469791"/>
                  <a:pt x="190976" y="469791"/>
                </a:cubicBezTo>
                <a:cubicBezTo>
                  <a:pt x="201235" y="469791"/>
                  <a:pt x="209579" y="478135"/>
                  <a:pt x="209579" y="488394"/>
                </a:cubicBezTo>
                <a:lnTo>
                  <a:pt x="209579" y="669935"/>
                </a:lnTo>
                <a:lnTo>
                  <a:pt x="244256" y="669935"/>
                </a:lnTo>
                <a:lnTo>
                  <a:pt x="244256" y="434558"/>
                </a:lnTo>
                <a:lnTo>
                  <a:pt x="137884" y="434558"/>
                </a:lnTo>
                <a:lnTo>
                  <a:pt x="137705" y="669935"/>
                </a:lnTo>
                <a:lnTo>
                  <a:pt x="172372" y="669935"/>
                </a:lnTo>
                <a:close/>
                <a:moveTo>
                  <a:pt x="115322" y="75803"/>
                </a:moveTo>
                <a:cubicBezTo>
                  <a:pt x="115322" y="33963"/>
                  <a:pt x="149274" y="0"/>
                  <a:pt x="191125" y="0"/>
                </a:cubicBezTo>
                <a:cubicBezTo>
                  <a:pt x="232965" y="0"/>
                  <a:pt x="266928" y="33963"/>
                  <a:pt x="266928" y="75803"/>
                </a:cubicBezTo>
                <a:cubicBezTo>
                  <a:pt x="266928" y="117654"/>
                  <a:pt x="232965" y="151606"/>
                  <a:pt x="191125" y="151606"/>
                </a:cubicBezTo>
                <a:cubicBezTo>
                  <a:pt x="149274" y="151606"/>
                  <a:pt x="115322" y="117654"/>
                  <a:pt x="115322" y="75803"/>
                </a:cubicBezTo>
                <a:close/>
                <a:moveTo>
                  <a:pt x="229721" y="75803"/>
                </a:moveTo>
                <a:cubicBezTo>
                  <a:pt x="229721" y="54511"/>
                  <a:pt x="212417" y="37207"/>
                  <a:pt x="191125" y="37207"/>
                </a:cubicBezTo>
                <a:cubicBezTo>
                  <a:pt x="169822" y="37207"/>
                  <a:pt x="152529" y="54511"/>
                  <a:pt x="152529" y="75803"/>
                </a:cubicBezTo>
                <a:cubicBezTo>
                  <a:pt x="152529" y="97105"/>
                  <a:pt x="169822" y="114399"/>
                  <a:pt x="191125" y="114399"/>
                </a:cubicBezTo>
                <a:cubicBezTo>
                  <a:pt x="212417" y="114399"/>
                  <a:pt x="229721" y="97105"/>
                  <a:pt x="229721" y="75803"/>
                </a:cubicBezTo>
                <a:close/>
              </a:path>
            </a:pathLst>
          </a:custGeom>
          <a:solidFill>
            <a:schemeClr val="accent1"/>
          </a:solidFill>
          <a:ln w="4961" cap="flat">
            <a:noFill/>
            <a:prstDash val="solid"/>
            <a:bevel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7BA8D8D1-5223-4B4E-A79F-4ED7DECCF490}"/>
              </a:ext>
            </a:extLst>
          </p:cNvPr>
          <p:cNvSpPr/>
          <p:nvPr/>
        </p:nvSpPr>
        <p:spPr>
          <a:xfrm>
            <a:off x="1346198" y="3704455"/>
            <a:ext cx="892969" cy="635000"/>
          </a:xfrm>
          <a:custGeom>
            <a:avLst/>
            <a:gdLst>
              <a:gd name="connsiteX0" fmla="*/ 366408 w 892968"/>
              <a:gd name="connsiteY0" fmla="*/ 621824 h 635000"/>
              <a:gd name="connsiteX1" fmla="*/ 366577 w 892968"/>
              <a:gd name="connsiteY1" fmla="*/ 247848 h 635000"/>
              <a:gd name="connsiteX2" fmla="*/ 310132 w 892968"/>
              <a:gd name="connsiteY2" fmla="*/ 320338 h 635000"/>
              <a:gd name="connsiteX3" fmla="*/ 284017 w 892968"/>
              <a:gd name="connsiteY3" fmla="*/ 323582 h 635000"/>
              <a:gd name="connsiteX4" fmla="*/ 280773 w 892968"/>
              <a:gd name="connsiteY4" fmla="*/ 297468 h 635000"/>
              <a:gd name="connsiteX5" fmla="*/ 370526 w 892968"/>
              <a:gd name="connsiteY5" fmla="*/ 182215 h 635000"/>
              <a:gd name="connsiteX6" fmla="*/ 403804 w 892968"/>
              <a:gd name="connsiteY6" fmla="*/ 193655 h 635000"/>
              <a:gd name="connsiteX7" fmla="*/ 403725 w 892968"/>
              <a:gd name="connsiteY7" fmla="*/ 353387 h 635000"/>
              <a:gd name="connsiteX8" fmla="*/ 494659 w 892968"/>
              <a:gd name="connsiteY8" fmla="*/ 353387 h 635000"/>
              <a:gd name="connsiteX9" fmla="*/ 494659 w 892968"/>
              <a:gd name="connsiteY9" fmla="*/ 193645 h 635000"/>
              <a:gd name="connsiteX10" fmla="*/ 527937 w 892968"/>
              <a:gd name="connsiteY10" fmla="*/ 182215 h 635000"/>
              <a:gd name="connsiteX11" fmla="*/ 617690 w 892968"/>
              <a:gd name="connsiteY11" fmla="*/ 297468 h 635000"/>
              <a:gd name="connsiteX12" fmla="*/ 614445 w 892968"/>
              <a:gd name="connsiteY12" fmla="*/ 323582 h 635000"/>
              <a:gd name="connsiteX13" fmla="*/ 588331 w 892968"/>
              <a:gd name="connsiteY13" fmla="*/ 320338 h 635000"/>
              <a:gd name="connsiteX14" fmla="*/ 531866 w 892968"/>
              <a:gd name="connsiteY14" fmla="*/ 247819 h 635000"/>
              <a:gd name="connsiteX15" fmla="*/ 531866 w 892968"/>
              <a:gd name="connsiteY15" fmla="*/ 621824 h 635000"/>
              <a:gd name="connsiteX16" fmla="*/ 513262 w 892968"/>
              <a:gd name="connsiteY16" fmla="*/ 640427 h 635000"/>
              <a:gd name="connsiteX17" fmla="*/ 385012 w 892968"/>
              <a:gd name="connsiteY17" fmla="*/ 640427 h 635000"/>
              <a:gd name="connsiteX18" fmla="*/ 366408 w 892968"/>
              <a:gd name="connsiteY18" fmla="*/ 621824 h 635000"/>
              <a:gd name="connsiteX19" fmla="*/ 430633 w 892968"/>
              <a:gd name="connsiteY19" fmla="*/ 603220 h 635000"/>
              <a:gd name="connsiteX20" fmla="*/ 430633 w 892968"/>
              <a:gd name="connsiteY20" fmla="*/ 443270 h 635000"/>
              <a:gd name="connsiteX21" fmla="*/ 449236 w 892968"/>
              <a:gd name="connsiteY21" fmla="*/ 424666 h 635000"/>
              <a:gd name="connsiteX22" fmla="*/ 467840 w 892968"/>
              <a:gd name="connsiteY22" fmla="*/ 443270 h 635000"/>
              <a:gd name="connsiteX23" fmla="*/ 467840 w 892968"/>
              <a:gd name="connsiteY23" fmla="*/ 603220 h 635000"/>
              <a:gd name="connsiteX24" fmla="*/ 494659 w 892968"/>
              <a:gd name="connsiteY24" fmla="*/ 603220 h 635000"/>
              <a:gd name="connsiteX25" fmla="*/ 494659 w 892968"/>
              <a:gd name="connsiteY25" fmla="*/ 390594 h 635000"/>
              <a:gd name="connsiteX26" fmla="*/ 403705 w 892968"/>
              <a:gd name="connsiteY26" fmla="*/ 390594 h 635000"/>
              <a:gd name="connsiteX27" fmla="*/ 403615 w 892968"/>
              <a:gd name="connsiteY27" fmla="*/ 603220 h 635000"/>
              <a:gd name="connsiteX28" fmla="*/ 430633 w 892968"/>
              <a:gd name="connsiteY28" fmla="*/ 603220 h 635000"/>
              <a:gd name="connsiteX29" fmla="*/ 208174 w 892968"/>
              <a:gd name="connsiteY29" fmla="*/ 575241 h 635000"/>
              <a:gd name="connsiteX30" fmla="*/ 208323 w 892968"/>
              <a:gd name="connsiteY30" fmla="*/ 253157 h 635000"/>
              <a:gd name="connsiteX31" fmla="*/ 158367 w 892968"/>
              <a:gd name="connsiteY31" fmla="*/ 317311 h 635000"/>
              <a:gd name="connsiteX32" fmla="*/ 137481 w 892968"/>
              <a:gd name="connsiteY32" fmla="*/ 319911 h 635000"/>
              <a:gd name="connsiteX33" fmla="*/ 134881 w 892968"/>
              <a:gd name="connsiteY33" fmla="*/ 299025 h 635000"/>
              <a:gd name="connsiteX34" fmla="*/ 211488 w 892968"/>
              <a:gd name="connsiteY34" fmla="*/ 200650 h 635000"/>
              <a:gd name="connsiteX35" fmla="*/ 238109 w 892968"/>
              <a:gd name="connsiteY35" fmla="*/ 209798 h 635000"/>
              <a:gd name="connsiteX36" fmla="*/ 238039 w 892968"/>
              <a:gd name="connsiteY36" fmla="*/ 347117 h 635000"/>
              <a:gd name="connsiteX37" fmla="*/ 317652 w 892968"/>
              <a:gd name="connsiteY37" fmla="*/ 347117 h 635000"/>
              <a:gd name="connsiteX38" fmla="*/ 317652 w 892968"/>
              <a:gd name="connsiteY38" fmla="*/ 330478 h 635000"/>
              <a:gd name="connsiteX39" fmla="*/ 332535 w 892968"/>
              <a:gd name="connsiteY39" fmla="*/ 315595 h 635000"/>
              <a:gd name="connsiteX40" fmla="*/ 347418 w 892968"/>
              <a:gd name="connsiteY40" fmla="*/ 330478 h 635000"/>
              <a:gd name="connsiteX41" fmla="*/ 347418 w 892968"/>
              <a:gd name="connsiteY41" fmla="*/ 575241 h 635000"/>
              <a:gd name="connsiteX42" fmla="*/ 332535 w 892968"/>
              <a:gd name="connsiteY42" fmla="*/ 590123 h 635000"/>
              <a:gd name="connsiteX43" fmla="*/ 223057 w 892968"/>
              <a:gd name="connsiteY43" fmla="*/ 590123 h 635000"/>
              <a:gd name="connsiteX44" fmla="*/ 208174 w 892968"/>
              <a:gd name="connsiteY44" fmla="*/ 575241 h 635000"/>
              <a:gd name="connsiteX45" fmla="*/ 551055 w 892968"/>
              <a:gd name="connsiteY45" fmla="*/ 575241 h 635000"/>
              <a:gd name="connsiteX46" fmla="*/ 551055 w 892968"/>
              <a:gd name="connsiteY46" fmla="*/ 330478 h 635000"/>
              <a:gd name="connsiteX47" fmla="*/ 565937 w 892968"/>
              <a:gd name="connsiteY47" fmla="*/ 315595 h 635000"/>
              <a:gd name="connsiteX48" fmla="*/ 580820 w 892968"/>
              <a:gd name="connsiteY48" fmla="*/ 330478 h 635000"/>
              <a:gd name="connsiteX49" fmla="*/ 580820 w 892968"/>
              <a:gd name="connsiteY49" fmla="*/ 347117 h 635000"/>
              <a:gd name="connsiteX50" fmla="*/ 660423 w 892968"/>
              <a:gd name="connsiteY50" fmla="*/ 347117 h 635000"/>
              <a:gd name="connsiteX51" fmla="*/ 660364 w 892968"/>
              <a:gd name="connsiteY51" fmla="*/ 209798 h 635000"/>
              <a:gd name="connsiteX52" fmla="*/ 686984 w 892968"/>
              <a:gd name="connsiteY52" fmla="*/ 200650 h 635000"/>
              <a:gd name="connsiteX53" fmla="*/ 763581 w 892968"/>
              <a:gd name="connsiteY53" fmla="*/ 299025 h 635000"/>
              <a:gd name="connsiteX54" fmla="*/ 760982 w 892968"/>
              <a:gd name="connsiteY54" fmla="*/ 319911 h 635000"/>
              <a:gd name="connsiteX55" fmla="*/ 740096 w 892968"/>
              <a:gd name="connsiteY55" fmla="*/ 317311 h 635000"/>
              <a:gd name="connsiteX56" fmla="*/ 690149 w 892968"/>
              <a:gd name="connsiteY56" fmla="*/ 253157 h 635000"/>
              <a:gd name="connsiteX57" fmla="*/ 690288 w 892968"/>
              <a:gd name="connsiteY57" fmla="*/ 575241 h 635000"/>
              <a:gd name="connsiteX58" fmla="*/ 675415 w 892968"/>
              <a:gd name="connsiteY58" fmla="*/ 590123 h 635000"/>
              <a:gd name="connsiteX59" fmla="*/ 565937 w 892968"/>
              <a:gd name="connsiteY59" fmla="*/ 590123 h 635000"/>
              <a:gd name="connsiteX60" fmla="*/ 551055 w 892968"/>
              <a:gd name="connsiteY60" fmla="*/ 575241 h 635000"/>
              <a:gd name="connsiteX61" fmla="*/ 262923 w 892968"/>
              <a:gd name="connsiteY61" fmla="*/ 560358 h 635000"/>
              <a:gd name="connsiteX62" fmla="*/ 262923 w 892968"/>
              <a:gd name="connsiteY62" fmla="*/ 422850 h 635000"/>
              <a:gd name="connsiteX63" fmla="*/ 277806 w 892968"/>
              <a:gd name="connsiteY63" fmla="*/ 407968 h 635000"/>
              <a:gd name="connsiteX64" fmla="*/ 292689 w 892968"/>
              <a:gd name="connsiteY64" fmla="*/ 422850 h 635000"/>
              <a:gd name="connsiteX65" fmla="*/ 292689 w 892968"/>
              <a:gd name="connsiteY65" fmla="*/ 560358 h 635000"/>
              <a:gd name="connsiteX66" fmla="*/ 317652 w 892968"/>
              <a:gd name="connsiteY66" fmla="*/ 560358 h 635000"/>
              <a:gd name="connsiteX67" fmla="*/ 317652 w 892968"/>
              <a:gd name="connsiteY67" fmla="*/ 376882 h 635000"/>
              <a:gd name="connsiteX68" fmla="*/ 238019 w 892968"/>
              <a:gd name="connsiteY68" fmla="*/ 376882 h 635000"/>
              <a:gd name="connsiteX69" fmla="*/ 237940 w 892968"/>
              <a:gd name="connsiteY69" fmla="*/ 560358 h 635000"/>
              <a:gd name="connsiteX70" fmla="*/ 262923 w 892968"/>
              <a:gd name="connsiteY70" fmla="*/ 560358 h 635000"/>
              <a:gd name="connsiteX71" fmla="*/ 605794 w 892968"/>
              <a:gd name="connsiteY71" fmla="*/ 560358 h 635000"/>
              <a:gd name="connsiteX72" fmla="*/ 605794 w 892968"/>
              <a:gd name="connsiteY72" fmla="*/ 422850 h 635000"/>
              <a:gd name="connsiteX73" fmla="*/ 620676 w 892968"/>
              <a:gd name="connsiteY73" fmla="*/ 407968 h 635000"/>
              <a:gd name="connsiteX74" fmla="*/ 635559 w 892968"/>
              <a:gd name="connsiteY74" fmla="*/ 422850 h 635000"/>
              <a:gd name="connsiteX75" fmla="*/ 635559 w 892968"/>
              <a:gd name="connsiteY75" fmla="*/ 560358 h 635000"/>
              <a:gd name="connsiteX76" fmla="*/ 660523 w 892968"/>
              <a:gd name="connsiteY76" fmla="*/ 560358 h 635000"/>
              <a:gd name="connsiteX77" fmla="*/ 660433 w 892968"/>
              <a:gd name="connsiteY77" fmla="*/ 376882 h 635000"/>
              <a:gd name="connsiteX78" fmla="*/ 580820 w 892968"/>
              <a:gd name="connsiteY78" fmla="*/ 376882 h 635000"/>
              <a:gd name="connsiteX79" fmla="*/ 580820 w 892968"/>
              <a:gd name="connsiteY79" fmla="*/ 560358 h 635000"/>
              <a:gd name="connsiteX80" fmla="*/ 605794 w 892968"/>
              <a:gd name="connsiteY80" fmla="*/ 560358 h 635000"/>
              <a:gd name="connsiteX81" fmla="*/ 63603 w 892968"/>
              <a:gd name="connsiteY81" fmla="*/ 534531 h 635000"/>
              <a:gd name="connsiteX82" fmla="*/ 63722 w 892968"/>
              <a:gd name="connsiteY82" fmla="*/ 273784 h 635000"/>
              <a:gd name="connsiteX83" fmla="*/ 26624 w 892968"/>
              <a:gd name="connsiteY83" fmla="*/ 321429 h 635000"/>
              <a:gd name="connsiteX84" fmla="*/ 5738 w 892968"/>
              <a:gd name="connsiteY84" fmla="*/ 324029 h 635000"/>
              <a:gd name="connsiteX85" fmla="*/ 3139 w 892968"/>
              <a:gd name="connsiteY85" fmla="*/ 303143 h 635000"/>
              <a:gd name="connsiteX86" fmla="*/ 66877 w 892968"/>
              <a:gd name="connsiteY86" fmla="*/ 221278 h 635000"/>
              <a:gd name="connsiteX87" fmla="*/ 93497 w 892968"/>
              <a:gd name="connsiteY87" fmla="*/ 230426 h 635000"/>
              <a:gd name="connsiteX88" fmla="*/ 93438 w 892968"/>
              <a:gd name="connsiteY88" fmla="*/ 342205 h 635000"/>
              <a:gd name="connsiteX89" fmla="*/ 154963 w 892968"/>
              <a:gd name="connsiteY89" fmla="*/ 342205 h 635000"/>
              <a:gd name="connsiteX90" fmla="*/ 169588 w 892968"/>
              <a:gd name="connsiteY90" fmla="*/ 330111 h 635000"/>
              <a:gd name="connsiteX91" fmla="*/ 184471 w 892968"/>
              <a:gd name="connsiteY91" fmla="*/ 344994 h 635000"/>
              <a:gd name="connsiteX92" fmla="*/ 184471 w 892968"/>
              <a:gd name="connsiteY92" fmla="*/ 534531 h 635000"/>
              <a:gd name="connsiteX93" fmla="*/ 169588 w 892968"/>
              <a:gd name="connsiteY93" fmla="*/ 549414 h 635000"/>
              <a:gd name="connsiteX94" fmla="*/ 78486 w 892968"/>
              <a:gd name="connsiteY94" fmla="*/ 549414 h 635000"/>
              <a:gd name="connsiteX95" fmla="*/ 63603 w 892968"/>
              <a:gd name="connsiteY95" fmla="*/ 534531 h 635000"/>
              <a:gd name="connsiteX96" fmla="*/ 714001 w 892968"/>
              <a:gd name="connsiteY96" fmla="*/ 534531 h 635000"/>
              <a:gd name="connsiteX97" fmla="*/ 714001 w 892968"/>
              <a:gd name="connsiteY97" fmla="*/ 344994 h 635000"/>
              <a:gd name="connsiteX98" fmla="*/ 728884 w 892968"/>
              <a:gd name="connsiteY98" fmla="*/ 330111 h 635000"/>
              <a:gd name="connsiteX99" fmla="*/ 743499 w 892968"/>
              <a:gd name="connsiteY99" fmla="*/ 342205 h 635000"/>
              <a:gd name="connsiteX100" fmla="*/ 805015 w 892968"/>
              <a:gd name="connsiteY100" fmla="*/ 342205 h 635000"/>
              <a:gd name="connsiteX101" fmla="*/ 804965 w 892968"/>
              <a:gd name="connsiteY101" fmla="*/ 230426 h 635000"/>
              <a:gd name="connsiteX102" fmla="*/ 831586 w 892968"/>
              <a:gd name="connsiteY102" fmla="*/ 221278 h 635000"/>
              <a:gd name="connsiteX103" fmla="*/ 895324 w 892968"/>
              <a:gd name="connsiteY103" fmla="*/ 303143 h 635000"/>
              <a:gd name="connsiteX104" fmla="*/ 892724 w 892968"/>
              <a:gd name="connsiteY104" fmla="*/ 324029 h 635000"/>
              <a:gd name="connsiteX105" fmla="*/ 871839 w 892968"/>
              <a:gd name="connsiteY105" fmla="*/ 321429 h 635000"/>
              <a:gd name="connsiteX106" fmla="*/ 834741 w 892968"/>
              <a:gd name="connsiteY106" fmla="*/ 273784 h 635000"/>
              <a:gd name="connsiteX107" fmla="*/ 834860 w 892968"/>
              <a:gd name="connsiteY107" fmla="*/ 534531 h 635000"/>
              <a:gd name="connsiteX108" fmla="*/ 819987 w 892968"/>
              <a:gd name="connsiteY108" fmla="*/ 549414 h 635000"/>
              <a:gd name="connsiteX109" fmla="*/ 728884 w 892968"/>
              <a:gd name="connsiteY109" fmla="*/ 549414 h 635000"/>
              <a:gd name="connsiteX110" fmla="*/ 714001 w 892968"/>
              <a:gd name="connsiteY110" fmla="*/ 534531 h 635000"/>
              <a:gd name="connsiteX111" fmla="*/ 109164 w 892968"/>
              <a:gd name="connsiteY111" fmla="*/ 519648 h 635000"/>
              <a:gd name="connsiteX112" fmla="*/ 109164 w 892968"/>
              <a:gd name="connsiteY112" fmla="*/ 407730 h 635000"/>
              <a:gd name="connsiteX113" fmla="*/ 124047 w 892968"/>
              <a:gd name="connsiteY113" fmla="*/ 392847 h 635000"/>
              <a:gd name="connsiteX114" fmla="*/ 138930 w 892968"/>
              <a:gd name="connsiteY114" fmla="*/ 407730 h 635000"/>
              <a:gd name="connsiteX115" fmla="*/ 138930 w 892968"/>
              <a:gd name="connsiteY115" fmla="*/ 519648 h 635000"/>
              <a:gd name="connsiteX116" fmla="*/ 154705 w 892968"/>
              <a:gd name="connsiteY116" fmla="*/ 519648 h 635000"/>
              <a:gd name="connsiteX117" fmla="*/ 154705 w 892968"/>
              <a:gd name="connsiteY117" fmla="*/ 371971 h 635000"/>
              <a:gd name="connsiteX118" fmla="*/ 93428 w 892968"/>
              <a:gd name="connsiteY118" fmla="*/ 371971 h 635000"/>
              <a:gd name="connsiteX119" fmla="*/ 93368 w 892968"/>
              <a:gd name="connsiteY119" fmla="*/ 519648 h 635000"/>
              <a:gd name="connsiteX120" fmla="*/ 109164 w 892968"/>
              <a:gd name="connsiteY120" fmla="*/ 519648 h 635000"/>
              <a:gd name="connsiteX121" fmla="*/ 759543 w 892968"/>
              <a:gd name="connsiteY121" fmla="*/ 519648 h 635000"/>
              <a:gd name="connsiteX122" fmla="*/ 759543 w 892968"/>
              <a:gd name="connsiteY122" fmla="*/ 407730 h 635000"/>
              <a:gd name="connsiteX123" fmla="*/ 774426 w 892968"/>
              <a:gd name="connsiteY123" fmla="*/ 392847 h 635000"/>
              <a:gd name="connsiteX124" fmla="*/ 789309 w 892968"/>
              <a:gd name="connsiteY124" fmla="*/ 407730 h 635000"/>
              <a:gd name="connsiteX125" fmla="*/ 789309 w 892968"/>
              <a:gd name="connsiteY125" fmla="*/ 519648 h 635000"/>
              <a:gd name="connsiteX126" fmla="*/ 805094 w 892968"/>
              <a:gd name="connsiteY126" fmla="*/ 519648 h 635000"/>
              <a:gd name="connsiteX127" fmla="*/ 805025 w 892968"/>
              <a:gd name="connsiteY127" fmla="*/ 371971 h 635000"/>
              <a:gd name="connsiteX128" fmla="*/ 743767 w 892968"/>
              <a:gd name="connsiteY128" fmla="*/ 371971 h 635000"/>
              <a:gd name="connsiteX129" fmla="*/ 743767 w 892968"/>
              <a:gd name="connsiteY129" fmla="*/ 519648 h 635000"/>
              <a:gd name="connsiteX130" fmla="*/ 759543 w 892968"/>
              <a:gd name="connsiteY130" fmla="*/ 519648 h 635000"/>
              <a:gd name="connsiteX131" fmla="*/ 70439 w 892968"/>
              <a:gd name="connsiteY131" fmla="*/ 147628 h 635000"/>
              <a:gd name="connsiteX132" fmla="*/ 121566 w 892968"/>
              <a:gd name="connsiteY132" fmla="*/ 96500 h 635000"/>
              <a:gd name="connsiteX133" fmla="*/ 172694 w 892968"/>
              <a:gd name="connsiteY133" fmla="*/ 147628 h 635000"/>
              <a:gd name="connsiteX134" fmla="*/ 121566 w 892968"/>
              <a:gd name="connsiteY134" fmla="*/ 198755 h 635000"/>
              <a:gd name="connsiteX135" fmla="*/ 70439 w 892968"/>
              <a:gd name="connsiteY135" fmla="*/ 147628 h 635000"/>
              <a:gd name="connsiteX136" fmla="*/ 725769 w 892968"/>
              <a:gd name="connsiteY136" fmla="*/ 147628 h 635000"/>
              <a:gd name="connsiteX137" fmla="*/ 776896 w 892968"/>
              <a:gd name="connsiteY137" fmla="*/ 96500 h 635000"/>
              <a:gd name="connsiteX138" fmla="*/ 828024 w 892968"/>
              <a:gd name="connsiteY138" fmla="*/ 147628 h 635000"/>
              <a:gd name="connsiteX139" fmla="*/ 776896 w 892968"/>
              <a:gd name="connsiteY139" fmla="*/ 198755 h 635000"/>
              <a:gd name="connsiteX140" fmla="*/ 725769 w 892968"/>
              <a:gd name="connsiteY140" fmla="*/ 147628 h 635000"/>
              <a:gd name="connsiteX141" fmla="*/ 142928 w 892968"/>
              <a:gd name="connsiteY141" fmla="*/ 147628 h 635000"/>
              <a:gd name="connsiteX142" fmla="*/ 121566 w 892968"/>
              <a:gd name="connsiteY142" fmla="*/ 126266 h 635000"/>
              <a:gd name="connsiteX143" fmla="*/ 100204 w 892968"/>
              <a:gd name="connsiteY143" fmla="*/ 147628 h 635000"/>
              <a:gd name="connsiteX144" fmla="*/ 121566 w 892968"/>
              <a:gd name="connsiteY144" fmla="*/ 168989 h 635000"/>
              <a:gd name="connsiteX145" fmla="*/ 142928 w 892968"/>
              <a:gd name="connsiteY145" fmla="*/ 147628 h 635000"/>
              <a:gd name="connsiteX146" fmla="*/ 798258 w 892968"/>
              <a:gd name="connsiteY146" fmla="*/ 147628 h 635000"/>
              <a:gd name="connsiteX147" fmla="*/ 776896 w 892968"/>
              <a:gd name="connsiteY147" fmla="*/ 126266 h 635000"/>
              <a:gd name="connsiteX148" fmla="*/ 755534 w 892968"/>
              <a:gd name="connsiteY148" fmla="*/ 147628 h 635000"/>
              <a:gd name="connsiteX149" fmla="*/ 776896 w 892968"/>
              <a:gd name="connsiteY149" fmla="*/ 168989 h 635000"/>
              <a:gd name="connsiteX150" fmla="*/ 798258 w 892968"/>
              <a:gd name="connsiteY150" fmla="*/ 147628 h 635000"/>
              <a:gd name="connsiteX151" fmla="*/ 216390 w 892968"/>
              <a:gd name="connsiteY151" fmla="*/ 110292 h 635000"/>
              <a:gd name="connsiteX152" fmla="*/ 274830 w 892968"/>
              <a:gd name="connsiteY152" fmla="*/ 51862 h 635000"/>
              <a:gd name="connsiteX153" fmla="*/ 333269 w 892968"/>
              <a:gd name="connsiteY153" fmla="*/ 110292 h 635000"/>
              <a:gd name="connsiteX154" fmla="*/ 274830 w 892968"/>
              <a:gd name="connsiteY154" fmla="*/ 168721 h 635000"/>
              <a:gd name="connsiteX155" fmla="*/ 216390 w 892968"/>
              <a:gd name="connsiteY155" fmla="*/ 110292 h 635000"/>
              <a:gd name="connsiteX156" fmla="*/ 565193 w 892968"/>
              <a:gd name="connsiteY156" fmla="*/ 110292 h 635000"/>
              <a:gd name="connsiteX157" fmla="*/ 623633 w 892968"/>
              <a:gd name="connsiteY157" fmla="*/ 51862 h 635000"/>
              <a:gd name="connsiteX158" fmla="*/ 682073 w 892968"/>
              <a:gd name="connsiteY158" fmla="*/ 110292 h 635000"/>
              <a:gd name="connsiteX159" fmla="*/ 623633 w 892968"/>
              <a:gd name="connsiteY159" fmla="*/ 168721 h 635000"/>
              <a:gd name="connsiteX160" fmla="*/ 565193 w 892968"/>
              <a:gd name="connsiteY160" fmla="*/ 110292 h 635000"/>
              <a:gd name="connsiteX161" fmla="*/ 379595 w 892968"/>
              <a:gd name="connsiteY161" fmla="*/ 69632 h 635000"/>
              <a:gd name="connsiteX162" fmla="*/ 449226 w 892968"/>
              <a:gd name="connsiteY162" fmla="*/ 0 h 635000"/>
              <a:gd name="connsiteX163" fmla="*/ 518858 w 892968"/>
              <a:gd name="connsiteY163" fmla="*/ 69632 h 635000"/>
              <a:gd name="connsiteX164" fmla="*/ 449226 w 892968"/>
              <a:gd name="connsiteY164" fmla="*/ 139263 h 635000"/>
              <a:gd name="connsiteX165" fmla="*/ 379595 w 892968"/>
              <a:gd name="connsiteY165" fmla="*/ 69632 h 635000"/>
              <a:gd name="connsiteX166" fmla="*/ 303504 w 892968"/>
              <a:gd name="connsiteY166" fmla="*/ 110292 h 635000"/>
              <a:gd name="connsiteX167" fmla="*/ 274830 w 892968"/>
              <a:gd name="connsiteY167" fmla="*/ 81627 h 635000"/>
              <a:gd name="connsiteX168" fmla="*/ 246155 w 892968"/>
              <a:gd name="connsiteY168" fmla="*/ 110292 h 635000"/>
              <a:gd name="connsiteX169" fmla="*/ 274830 w 892968"/>
              <a:gd name="connsiteY169" fmla="*/ 138956 h 635000"/>
              <a:gd name="connsiteX170" fmla="*/ 303504 w 892968"/>
              <a:gd name="connsiteY170" fmla="*/ 110292 h 635000"/>
              <a:gd name="connsiteX171" fmla="*/ 652307 w 892968"/>
              <a:gd name="connsiteY171" fmla="*/ 110292 h 635000"/>
              <a:gd name="connsiteX172" fmla="*/ 623633 w 892968"/>
              <a:gd name="connsiteY172" fmla="*/ 81627 h 635000"/>
              <a:gd name="connsiteX173" fmla="*/ 594959 w 892968"/>
              <a:gd name="connsiteY173" fmla="*/ 110292 h 635000"/>
              <a:gd name="connsiteX174" fmla="*/ 623633 w 892968"/>
              <a:gd name="connsiteY174" fmla="*/ 138956 h 635000"/>
              <a:gd name="connsiteX175" fmla="*/ 652307 w 892968"/>
              <a:gd name="connsiteY175" fmla="*/ 110292 h 635000"/>
              <a:gd name="connsiteX176" fmla="*/ 481651 w 892968"/>
              <a:gd name="connsiteY176" fmla="*/ 69632 h 635000"/>
              <a:gd name="connsiteX177" fmla="*/ 449226 w 892968"/>
              <a:gd name="connsiteY177" fmla="*/ 37207 h 635000"/>
              <a:gd name="connsiteX178" fmla="*/ 416802 w 892968"/>
              <a:gd name="connsiteY178" fmla="*/ 69632 h 635000"/>
              <a:gd name="connsiteX179" fmla="*/ 449226 w 892968"/>
              <a:gd name="connsiteY179" fmla="*/ 102056 h 635000"/>
              <a:gd name="connsiteX180" fmla="*/ 481651 w 892968"/>
              <a:gd name="connsiteY180" fmla="*/ 69632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92968" h="635000">
                <a:moveTo>
                  <a:pt x="366408" y="621824"/>
                </a:moveTo>
                <a:lnTo>
                  <a:pt x="366577" y="247848"/>
                </a:lnTo>
                <a:lnTo>
                  <a:pt x="310132" y="320338"/>
                </a:lnTo>
                <a:cubicBezTo>
                  <a:pt x="303821" y="328434"/>
                  <a:pt x="292123" y="329892"/>
                  <a:pt x="284017" y="323582"/>
                </a:cubicBezTo>
                <a:cubicBezTo>
                  <a:pt x="275921" y="317272"/>
                  <a:pt x="274462" y="305574"/>
                  <a:pt x="280773" y="297468"/>
                </a:cubicBezTo>
                <a:lnTo>
                  <a:pt x="370526" y="182215"/>
                </a:lnTo>
                <a:cubicBezTo>
                  <a:pt x="381371" y="168305"/>
                  <a:pt x="403814" y="176014"/>
                  <a:pt x="403804" y="193655"/>
                </a:cubicBezTo>
                <a:lnTo>
                  <a:pt x="403725" y="353387"/>
                </a:lnTo>
                <a:lnTo>
                  <a:pt x="494659" y="353387"/>
                </a:lnTo>
                <a:lnTo>
                  <a:pt x="494659" y="193645"/>
                </a:lnTo>
                <a:cubicBezTo>
                  <a:pt x="494659" y="176014"/>
                  <a:pt x="517102" y="168305"/>
                  <a:pt x="527937" y="182215"/>
                </a:cubicBezTo>
                <a:lnTo>
                  <a:pt x="617690" y="297468"/>
                </a:lnTo>
                <a:cubicBezTo>
                  <a:pt x="624000" y="305574"/>
                  <a:pt x="622542" y="317272"/>
                  <a:pt x="614445" y="323582"/>
                </a:cubicBezTo>
                <a:cubicBezTo>
                  <a:pt x="606339" y="329892"/>
                  <a:pt x="594641" y="328434"/>
                  <a:pt x="588331" y="320338"/>
                </a:cubicBezTo>
                <a:lnTo>
                  <a:pt x="531866" y="247819"/>
                </a:lnTo>
                <a:lnTo>
                  <a:pt x="531866" y="621824"/>
                </a:lnTo>
                <a:cubicBezTo>
                  <a:pt x="531866" y="632093"/>
                  <a:pt x="523521" y="640427"/>
                  <a:pt x="513262" y="640427"/>
                </a:cubicBezTo>
                <a:lnTo>
                  <a:pt x="385012" y="640427"/>
                </a:lnTo>
                <a:cubicBezTo>
                  <a:pt x="374733" y="640427"/>
                  <a:pt x="366399" y="632093"/>
                  <a:pt x="366408" y="621824"/>
                </a:cubicBezTo>
                <a:close/>
                <a:moveTo>
                  <a:pt x="430633" y="603220"/>
                </a:moveTo>
                <a:lnTo>
                  <a:pt x="430633" y="443270"/>
                </a:lnTo>
                <a:cubicBezTo>
                  <a:pt x="430633" y="433010"/>
                  <a:pt x="438967" y="424666"/>
                  <a:pt x="449236" y="424666"/>
                </a:cubicBezTo>
                <a:cubicBezTo>
                  <a:pt x="459495" y="424666"/>
                  <a:pt x="467840" y="433010"/>
                  <a:pt x="467840" y="443270"/>
                </a:cubicBezTo>
                <a:lnTo>
                  <a:pt x="467840" y="603220"/>
                </a:lnTo>
                <a:lnTo>
                  <a:pt x="494659" y="603220"/>
                </a:lnTo>
                <a:lnTo>
                  <a:pt x="494659" y="390594"/>
                </a:lnTo>
                <a:lnTo>
                  <a:pt x="403705" y="390594"/>
                </a:lnTo>
                <a:lnTo>
                  <a:pt x="403615" y="603220"/>
                </a:lnTo>
                <a:lnTo>
                  <a:pt x="430633" y="603220"/>
                </a:lnTo>
                <a:close/>
                <a:moveTo>
                  <a:pt x="208174" y="575241"/>
                </a:moveTo>
                <a:lnTo>
                  <a:pt x="208323" y="253157"/>
                </a:lnTo>
                <a:lnTo>
                  <a:pt x="158367" y="317311"/>
                </a:lnTo>
                <a:cubicBezTo>
                  <a:pt x="153316" y="323790"/>
                  <a:pt x="143960" y="324961"/>
                  <a:pt x="137481" y="319911"/>
                </a:cubicBezTo>
                <a:cubicBezTo>
                  <a:pt x="131002" y="314861"/>
                  <a:pt x="129831" y="305504"/>
                  <a:pt x="134881" y="299025"/>
                </a:cubicBezTo>
                <a:lnTo>
                  <a:pt x="211488" y="200650"/>
                </a:lnTo>
                <a:cubicBezTo>
                  <a:pt x="220160" y="189508"/>
                  <a:pt x="238119" y="195689"/>
                  <a:pt x="238109" y="209798"/>
                </a:cubicBezTo>
                <a:lnTo>
                  <a:pt x="238039" y="347117"/>
                </a:lnTo>
                <a:lnTo>
                  <a:pt x="317652" y="347117"/>
                </a:lnTo>
                <a:lnTo>
                  <a:pt x="317652" y="330478"/>
                </a:lnTo>
                <a:cubicBezTo>
                  <a:pt x="317652" y="322272"/>
                  <a:pt x="324320" y="315595"/>
                  <a:pt x="332535" y="315595"/>
                </a:cubicBezTo>
                <a:cubicBezTo>
                  <a:pt x="340741" y="315595"/>
                  <a:pt x="347418" y="322272"/>
                  <a:pt x="347418" y="330478"/>
                </a:cubicBezTo>
                <a:lnTo>
                  <a:pt x="347418" y="575241"/>
                </a:lnTo>
                <a:cubicBezTo>
                  <a:pt x="347418" y="583456"/>
                  <a:pt x="340741" y="590123"/>
                  <a:pt x="332535" y="590123"/>
                </a:cubicBezTo>
                <a:lnTo>
                  <a:pt x="223057" y="590123"/>
                </a:lnTo>
                <a:cubicBezTo>
                  <a:pt x="214832" y="590123"/>
                  <a:pt x="208164" y="583456"/>
                  <a:pt x="208174" y="575241"/>
                </a:cubicBezTo>
                <a:close/>
                <a:moveTo>
                  <a:pt x="551055" y="575241"/>
                </a:moveTo>
                <a:lnTo>
                  <a:pt x="551055" y="330478"/>
                </a:lnTo>
                <a:cubicBezTo>
                  <a:pt x="551055" y="322272"/>
                  <a:pt x="557722" y="315595"/>
                  <a:pt x="565937" y="315595"/>
                </a:cubicBezTo>
                <a:cubicBezTo>
                  <a:pt x="574143" y="315595"/>
                  <a:pt x="580820" y="322272"/>
                  <a:pt x="580820" y="330478"/>
                </a:cubicBezTo>
                <a:lnTo>
                  <a:pt x="580820" y="347117"/>
                </a:lnTo>
                <a:lnTo>
                  <a:pt x="660423" y="347117"/>
                </a:lnTo>
                <a:lnTo>
                  <a:pt x="660364" y="209798"/>
                </a:lnTo>
                <a:cubicBezTo>
                  <a:pt x="660354" y="195689"/>
                  <a:pt x="678312" y="189508"/>
                  <a:pt x="686984" y="200650"/>
                </a:cubicBezTo>
                <a:lnTo>
                  <a:pt x="763581" y="299025"/>
                </a:lnTo>
                <a:cubicBezTo>
                  <a:pt x="768631" y="305504"/>
                  <a:pt x="767461" y="314861"/>
                  <a:pt x="760982" y="319911"/>
                </a:cubicBezTo>
                <a:cubicBezTo>
                  <a:pt x="754503" y="324961"/>
                  <a:pt x="745146" y="323790"/>
                  <a:pt x="740096" y="317311"/>
                </a:cubicBezTo>
                <a:lnTo>
                  <a:pt x="690149" y="253157"/>
                </a:lnTo>
                <a:lnTo>
                  <a:pt x="690288" y="575241"/>
                </a:lnTo>
                <a:cubicBezTo>
                  <a:pt x="690298" y="583456"/>
                  <a:pt x="683631" y="590123"/>
                  <a:pt x="675415" y="590123"/>
                </a:cubicBezTo>
                <a:lnTo>
                  <a:pt x="565937" y="590123"/>
                </a:lnTo>
                <a:cubicBezTo>
                  <a:pt x="557722" y="590123"/>
                  <a:pt x="551055" y="583456"/>
                  <a:pt x="551055" y="575241"/>
                </a:cubicBezTo>
                <a:close/>
                <a:moveTo>
                  <a:pt x="262923" y="560358"/>
                </a:moveTo>
                <a:lnTo>
                  <a:pt x="262923" y="422850"/>
                </a:lnTo>
                <a:cubicBezTo>
                  <a:pt x="262923" y="414645"/>
                  <a:pt x="269591" y="407968"/>
                  <a:pt x="277806" y="407968"/>
                </a:cubicBezTo>
                <a:cubicBezTo>
                  <a:pt x="286011" y="407968"/>
                  <a:pt x="292689" y="414645"/>
                  <a:pt x="292689" y="422850"/>
                </a:cubicBezTo>
                <a:lnTo>
                  <a:pt x="292689" y="560358"/>
                </a:lnTo>
                <a:lnTo>
                  <a:pt x="317652" y="560358"/>
                </a:lnTo>
                <a:lnTo>
                  <a:pt x="317652" y="376882"/>
                </a:lnTo>
                <a:lnTo>
                  <a:pt x="238019" y="376882"/>
                </a:lnTo>
                <a:lnTo>
                  <a:pt x="237940" y="560358"/>
                </a:lnTo>
                <a:lnTo>
                  <a:pt x="262923" y="560358"/>
                </a:lnTo>
                <a:close/>
                <a:moveTo>
                  <a:pt x="605794" y="560358"/>
                </a:moveTo>
                <a:lnTo>
                  <a:pt x="605794" y="422850"/>
                </a:lnTo>
                <a:cubicBezTo>
                  <a:pt x="605794" y="414645"/>
                  <a:pt x="612461" y="407968"/>
                  <a:pt x="620676" y="407968"/>
                </a:cubicBezTo>
                <a:cubicBezTo>
                  <a:pt x="628882" y="407968"/>
                  <a:pt x="635559" y="414645"/>
                  <a:pt x="635559" y="422850"/>
                </a:cubicBezTo>
                <a:lnTo>
                  <a:pt x="635559" y="560358"/>
                </a:lnTo>
                <a:lnTo>
                  <a:pt x="660523" y="560358"/>
                </a:lnTo>
                <a:lnTo>
                  <a:pt x="660433" y="376882"/>
                </a:lnTo>
                <a:lnTo>
                  <a:pt x="580820" y="376882"/>
                </a:lnTo>
                <a:lnTo>
                  <a:pt x="580820" y="560358"/>
                </a:lnTo>
                <a:lnTo>
                  <a:pt x="605794" y="560358"/>
                </a:lnTo>
                <a:close/>
                <a:moveTo>
                  <a:pt x="63603" y="534531"/>
                </a:moveTo>
                <a:lnTo>
                  <a:pt x="63722" y="273784"/>
                </a:lnTo>
                <a:lnTo>
                  <a:pt x="26624" y="321429"/>
                </a:lnTo>
                <a:cubicBezTo>
                  <a:pt x="21574" y="327908"/>
                  <a:pt x="12217" y="329079"/>
                  <a:pt x="5738" y="324029"/>
                </a:cubicBezTo>
                <a:cubicBezTo>
                  <a:pt x="-741" y="318978"/>
                  <a:pt x="-1911" y="309622"/>
                  <a:pt x="3139" y="303143"/>
                </a:cubicBezTo>
                <a:lnTo>
                  <a:pt x="66877" y="221278"/>
                </a:lnTo>
                <a:cubicBezTo>
                  <a:pt x="75549" y="210135"/>
                  <a:pt x="93507" y="216317"/>
                  <a:pt x="93497" y="230426"/>
                </a:cubicBezTo>
                <a:lnTo>
                  <a:pt x="93438" y="342205"/>
                </a:lnTo>
                <a:lnTo>
                  <a:pt x="154963" y="342205"/>
                </a:lnTo>
                <a:cubicBezTo>
                  <a:pt x="156273" y="335330"/>
                  <a:pt x="162325" y="330111"/>
                  <a:pt x="169588" y="330111"/>
                </a:cubicBezTo>
                <a:cubicBezTo>
                  <a:pt x="177794" y="330111"/>
                  <a:pt x="184471" y="336788"/>
                  <a:pt x="184471" y="344994"/>
                </a:cubicBezTo>
                <a:lnTo>
                  <a:pt x="184471" y="534531"/>
                </a:lnTo>
                <a:cubicBezTo>
                  <a:pt x="184471" y="542746"/>
                  <a:pt x="177794" y="549414"/>
                  <a:pt x="169588" y="549414"/>
                </a:cubicBezTo>
                <a:lnTo>
                  <a:pt x="78486" y="549414"/>
                </a:lnTo>
                <a:cubicBezTo>
                  <a:pt x="70260" y="549414"/>
                  <a:pt x="63593" y="542746"/>
                  <a:pt x="63603" y="534531"/>
                </a:cubicBezTo>
                <a:close/>
                <a:moveTo>
                  <a:pt x="714001" y="534531"/>
                </a:moveTo>
                <a:lnTo>
                  <a:pt x="714001" y="344994"/>
                </a:lnTo>
                <a:cubicBezTo>
                  <a:pt x="714001" y="336788"/>
                  <a:pt x="720669" y="330111"/>
                  <a:pt x="728884" y="330111"/>
                </a:cubicBezTo>
                <a:cubicBezTo>
                  <a:pt x="736127" y="330111"/>
                  <a:pt x="742190" y="335330"/>
                  <a:pt x="743499" y="342205"/>
                </a:cubicBezTo>
                <a:lnTo>
                  <a:pt x="805015" y="342205"/>
                </a:lnTo>
                <a:lnTo>
                  <a:pt x="804965" y="230426"/>
                </a:lnTo>
                <a:cubicBezTo>
                  <a:pt x="804955" y="216317"/>
                  <a:pt x="822914" y="210135"/>
                  <a:pt x="831586" y="221278"/>
                </a:cubicBezTo>
                <a:lnTo>
                  <a:pt x="895324" y="303143"/>
                </a:lnTo>
                <a:cubicBezTo>
                  <a:pt x="900374" y="309622"/>
                  <a:pt x="899203" y="318978"/>
                  <a:pt x="892724" y="324029"/>
                </a:cubicBezTo>
                <a:cubicBezTo>
                  <a:pt x="886245" y="329079"/>
                  <a:pt x="876889" y="327908"/>
                  <a:pt x="871839" y="321429"/>
                </a:cubicBezTo>
                <a:lnTo>
                  <a:pt x="834741" y="273784"/>
                </a:lnTo>
                <a:lnTo>
                  <a:pt x="834860" y="534531"/>
                </a:lnTo>
                <a:cubicBezTo>
                  <a:pt x="834870" y="542746"/>
                  <a:pt x="828202" y="549414"/>
                  <a:pt x="819987" y="549414"/>
                </a:cubicBezTo>
                <a:lnTo>
                  <a:pt x="728884" y="549414"/>
                </a:lnTo>
                <a:cubicBezTo>
                  <a:pt x="720669" y="549414"/>
                  <a:pt x="714001" y="542746"/>
                  <a:pt x="714001" y="534531"/>
                </a:cubicBezTo>
                <a:close/>
                <a:moveTo>
                  <a:pt x="109164" y="519648"/>
                </a:moveTo>
                <a:lnTo>
                  <a:pt x="109164" y="407730"/>
                </a:lnTo>
                <a:cubicBezTo>
                  <a:pt x="109164" y="399524"/>
                  <a:pt x="115831" y="392847"/>
                  <a:pt x="124047" y="392847"/>
                </a:cubicBezTo>
                <a:cubicBezTo>
                  <a:pt x="132252" y="392847"/>
                  <a:pt x="138930" y="399524"/>
                  <a:pt x="138930" y="407730"/>
                </a:cubicBezTo>
                <a:lnTo>
                  <a:pt x="138930" y="519648"/>
                </a:lnTo>
                <a:lnTo>
                  <a:pt x="154705" y="519648"/>
                </a:lnTo>
                <a:lnTo>
                  <a:pt x="154705" y="371971"/>
                </a:lnTo>
                <a:lnTo>
                  <a:pt x="93428" y="371971"/>
                </a:lnTo>
                <a:lnTo>
                  <a:pt x="93368" y="519648"/>
                </a:lnTo>
                <a:lnTo>
                  <a:pt x="109164" y="519648"/>
                </a:lnTo>
                <a:close/>
                <a:moveTo>
                  <a:pt x="759543" y="519648"/>
                </a:moveTo>
                <a:lnTo>
                  <a:pt x="759543" y="407730"/>
                </a:lnTo>
                <a:cubicBezTo>
                  <a:pt x="759543" y="399524"/>
                  <a:pt x="766210" y="392847"/>
                  <a:pt x="774426" y="392847"/>
                </a:cubicBezTo>
                <a:cubicBezTo>
                  <a:pt x="782631" y="392847"/>
                  <a:pt x="789309" y="399524"/>
                  <a:pt x="789309" y="407730"/>
                </a:cubicBezTo>
                <a:lnTo>
                  <a:pt x="789309" y="519648"/>
                </a:lnTo>
                <a:lnTo>
                  <a:pt x="805094" y="519648"/>
                </a:lnTo>
                <a:lnTo>
                  <a:pt x="805025" y="371971"/>
                </a:lnTo>
                <a:lnTo>
                  <a:pt x="743767" y="371971"/>
                </a:lnTo>
                <a:lnTo>
                  <a:pt x="743767" y="519648"/>
                </a:lnTo>
                <a:lnTo>
                  <a:pt x="759543" y="519648"/>
                </a:lnTo>
                <a:close/>
                <a:moveTo>
                  <a:pt x="70439" y="147628"/>
                </a:moveTo>
                <a:cubicBezTo>
                  <a:pt x="70439" y="119410"/>
                  <a:pt x="93339" y="96500"/>
                  <a:pt x="121566" y="96500"/>
                </a:cubicBezTo>
                <a:cubicBezTo>
                  <a:pt x="149784" y="96500"/>
                  <a:pt x="172694" y="119410"/>
                  <a:pt x="172694" y="147628"/>
                </a:cubicBezTo>
                <a:cubicBezTo>
                  <a:pt x="172694" y="175855"/>
                  <a:pt x="149784" y="198755"/>
                  <a:pt x="121566" y="198755"/>
                </a:cubicBezTo>
                <a:cubicBezTo>
                  <a:pt x="93339" y="198755"/>
                  <a:pt x="70439" y="175855"/>
                  <a:pt x="70439" y="147628"/>
                </a:cubicBezTo>
                <a:close/>
                <a:moveTo>
                  <a:pt x="725769" y="147628"/>
                </a:moveTo>
                <a:cubicBezTo>
                  <a:pt x="725769" y="119410"/>
                  <a:pt x="748669" y="96500"/>
                  <a:pt x="776896" y="96500"/>
                </a:cubicBezTo>
                <a:cubicBezTo>
                  <a:pt x="805114" y="96500"/>
                  <a:pt x="828024" y="119410"/>
                  <a:pt x="828024" y="147628"/>
                </a:cubicBezTo>
                <a:cubicBezTo>
                  <a:pt x="828024" y="175855"/>
                  <a:pt x="805114" y="198755"/>
                  <a:pt x="776896" y="198755"/>
                </a:cubicBezTo>
                <a:cubicBezTo>
                  <a:pt x="748669" y="198755"/>
                  <a:pt x="725769" y="175855"/>
                  <a:pt x="725769" y="147628"/>
                </a:cubicBezTo>
                <a:close/>
                <a:moveTo>
                  <a:pt x="142928" y="147628"/>
                </a:moveTo>
                <a:cubicBezTo>
                  <a:pt x="142928" y="135850"/>
                  <a:pt x="133344" y="126266"/>
                  <a:pt x="121566" y="126266"/>
                </a:cubicBezTo>
                <a:cubicBezTo>
                  <a:pt x="109779" y="126266"/>
                  <a:pt x="100204" y="135850"/>
                  <a:pt x="100204" y="147628"/>
                </a:cubicBezTo>
                <a:cubicBezTo>
                  <a:pt x="100204" y="159415"/>
                  <a:pt x="109779" y="168989"/>
                  <a:pt x="121566" y="168989"/>
                </a:cubicBezTo>
                <a:cubicBezTo>
                  <a:pt x="133344" y="168989"/>
                  <a:pt x="142928" y="159415"/>
                  <a:pt x="142928" y="147628"/>
                </a:cubicBezTo>
                <a:close/>
                <a:moveTo>
                  <a:pt x="798258" y="147628"/>
                </a:moveTo>
                <a:cubicBezTo>
                  <a:pt x="798258" y="135850"/>
                  <a:pt x="788673" y="126266"/>
                  <a:pt x="776896" y="126266"/>
                </a:cubicBezTo>
                <a:cubicBezTo>
                  <a:pt x="765109" y="126266"/>
                  <a:pt x="755534" y="135850"/>
                  <a:pt x="755534" y="147628"/>
                </a:cubicBezTo>
                <a:cubicBezTo>
                  <a:pt x="755534" y="159415"/>
                  <a:pt x="765109" y="168989"/>
                  <a:pt x="776896" y="168989"/>
                </a:cubicBezTo>
                <a:cubicBezTo>
                  <a:pt x="788673" y="168989"/>
                  <a:pt x="798258" y="159415"/>
                  <a:pt x="798258" y="147628"/>
                </a:cubicBezTo>
                <a:close/>
                <a:moveTo>
                  <a:pt x="216390" y="110292"/>
                </a:moveTo>
                <a:cubicBezTo>
                  <a:pt x="216390" y="78036"/>
                  <a:pt x="242573" y="51862"/>
                  <a:pt x="274830" y="51862"/>
                </a:cubicBezTo>
                <a:cubicBezTo>
                  <a:pt x="307076" y="51862"/>
                  <a:pt x="333269" y="78036"/>
                  <a:pt x="333269" y="110292"/>
                </a:cubicBezTo>
                <a:cubicBezTo>
                  <a:pt x="333269" y="142557"/>
                  <a:pt x="307076" y="168721"/>
                  <a:pt x="274830" y="168721"/>
                </a:cubicBezTo>
                <a:cubicBezTo>
                  <a:pt x="242573" y="168721"/>
                  <a:pt x="216390" y="142557"/>
                  <a:pt x="216390" y="110292"/>
                </a:cubicBezTo>
                <a:close/>
                <a:moveTo>
                  <a:pt x="565193" y="110292"/>
                </a:moveTo>
                <a:cubicBezTo>
                  <a:pt x="565193" y="78036"/>
                  <a:pt x="591377" y="51862"/>
                  <a:pt x="623633" y="51862"/>
                </a:cubicBezTo>
                <a:cubicBezTo>
                  <a:pt x="655879" y="51862"/>
                  <a:pt x="682073" y="78036"/>
                  <a:pt x="682073" y="110292"/>
                </a:cubicBezTo>
                <a:cubicBezTo>
                  <a:pt x="682073" y="142557"/>
                  <a:pt x="655879" y="168721"/>
                  <a:pt x="623633" y="168721"/>
                </a:cubicBezTo>
                <a:cubicBezTo>
                  <a:pt x="591377" y="168721"/>
                  <a:pt x="565193" y="142557"/>
                  <a:pt x="565193" y="110292"/>
                </a:cubicBezTo>
                <a:close/>
                <a:moveTo>
                  <a:pt x="379595" y="69632"/>
                </a:moveTo>
                <a:cubicBezTo>
                  <a:pt x="379595" y="31194"/>
                  <a:pt x="410779" y="0"/>
                  <a:pt x="449226" y="0"/>
                </a:cubicBezTo>
                <a:cubicBezTo>
                  <a:pt x="487664" y="0"/>
                  <a:pt x="518858" y="31194"/>
                  <a:pt x="518858" y="69632"/>
                </a:cubicBezTo>
                <a:cubicBezTo>
                  <a:pt x="518858" y="108079"/>
                  <a:pt x="487664" y="139263"/>
                  <a:pt x="449226" y="139263"/>
                </a:cubicBezTo>
                <a:cubicBezTo>
                  <a:pt x="410779" y="139263"/>
                  <a:pt x="379595" y="108079"/>
                  <a:pt x="379595" y="69632"/>
                </a:cubicBezTo>
                <a:close/>
                <a:moveTo>
                  <a:pt x="303504" y="110292"/>
                </a:moveTo>
                <a:cubicBezTo>
                  <a:pt x="303504" y="94476"/>
                  <a:pt x="290655" y="81627"/>
                  <a:pt x="274830" y="81627"/>
                </a:cubicBezTo>
                <a:cubicBezTo>
                  <a:pt x="258994" y="81627"/>
                  <a:pt x="246155" y="94476"/>
                  <a:pt x="246155" y="110292"/>
                </a:cubicBezTo>
                <a:cubicBezTo>
                  <a:pt x="246155" y="126117"/>
                  <a:pt x="258994" y="138956"/>
                  <a:pt x="274830" y="138956"/>
                </a:cubicBezTo>
                <a:cubicBezTo>
                  <a:pt x="290655" y="138956"/>
                  <a:pt x="303504" y="126117"/>
                  <a:pt x="303504" y="110292"/>
                </a:cubicBezTo>
                <a:close/>
                <a:moveTo>
                  <a:pt x="652307" y="110292"/>
                </a:moveTo>
                <a:cubicBezTo>
                  <a:pt x="652307" y="94476"/>
                  <a:pt x="639458" y="81627"/>
                  <a:pt x="623633" y="81627"/>
                </a:cubicBezTo>
                <a:cubicBezTo>
                  <a:pt x="607798" y="81627"/>
                  <a:pt x="594959" y="94476"/>
                  <a:pt x="594959" y="110292"/>
                </a:cubicBezTo>
                <a:cubicBezTo>
                  <a:pt x="594959" y="126117"/>
                  <a:pt x="607798" y="138956"/>
                  <a:pt x="623633" y="138956"/>
                </a:cubicBezTo>
                <a:cubicBezTo>
                  <a:pt x="639458" y="138956"/>
                  <a:pt x="652307" y="126117"/>
                  <a:pt x="652307" y="110292"/>
                </a:cubicBezTo>
                <a:close/>
                <a:moveTo>
                  <a:pt x="481651" y="69632"/>
                </a:moveTo>
                <a:cubicBezTo>
                  <a:pt x="481651" y="51743"/>
                  <a:pt x="467115" y="37207"/>
                  <a:pt x="449226" y="37207"/>
                </a:cubicBezTo>
                <a:cubicBezTo>
                  <a:pt x="431327" y="37207"/>
                  <a:pt x="416802" y="51743"/>
                  <a:pt x="416802" y="69632"/>
                </a:cubicBezTo>
                <a:cubicBezTo>
                  <a:pt x="416802" y="87531"/>
                  <a:pt x="431327" y="102056"/>
                  <a:pt x="449226" y="102056"/>
                </a:cubicBezTo>
                <a:cubicBezTo>
                  <a:pt x="467115" y="102056"/>
                  <a:pt x="481651" y="87531"/>
                  <a:pt x="481651" y="69632"/>
                </a:cubicBezTo>
                <a:close/>
              </a:path>
            </a:pathLst>
          </a:custGeom>
          <a:solidFill>
            <a:schemeClr val="accent1"/>
          </a:solidFill>
          <a:ln w="4961" cap="flat">
            <a:noFill/>
            <a:prstDash val="solid"/>
            <a:bevel/>
          </a:ln>
        </p:spPr>
        <p:txBody>
          <a:bodyPr rtlCol="0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77F2B5-FD9F-4D9F-BDAF-616262A04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1"/>
          <a:stretch/>
        </p:blipFill>
        <p:spPr bwMode="auto">
          <a:xfrm>
            <a:off x="5696951" y="-53158"/>
            <a:ext cx="6495049" cy="62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>
            <a:extLst>
              <a:ext uri="{FF2B5EF4-FFF2-40B4-BE49-F238E27FC236}">
                <a16:creationId xmlns:a16="http://schemas.microsoft.com/office/drawing/2014/main" id="{56098D9B-121E-4AF9-9851-0FAC25FA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000" cy="1325563"/>
          </a:xfrm>
        </p:spPr>
        <p:txBody>
          <a:bodyPr/>
          <a:lstStyle/>
          <a:p>
            <a:r>
              <a:rPr lang="en-GB" altLang="en-US" dirty="0"/>
              <a:t>People Management Techniques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5CAB17-1FB9-44F4-85A8-3F4E99197906}"/>
              </a:ext>
            </a:extLst>
          </p:cNvPr>
          <p:cNvSpPr/>
          <p:nvPr/>
        </p:nvSpPr>
        <p:spPr>
          <a:xfrm>
            <a:off x="934633" y="2248219"/>
            <a:ext cx="6360335" cy="78156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4000" rtlCol="0" anchor="ctr"/>
          <a:lstStyle/>
          <a:p>
            <a:pPr>
              <a:defRPr/>
            </a:pPr>
            <a:r>
              <a:rPr lang="en-GB" sz="2000"/>
              <a:t>Management of over-talkers</a:t>
            </a:r>
            <a:endParaRPr lang="en-GB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1C87DD-A9C3-4C56-84B2-35C8045BA659}"/>
              </a:ext>
            </a:extLst>
          </p:cNvPr>
          <p:cNvSpPr/>
          <p:nvPr/>
        </p:nvSpPr>
        <p:spPr>
          <a:xfrm>
            <a:off x="934633" y="3204964"/>
            <a:ext cx="6360335" cy="7815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4000" rtlCol="0" anchor="ctr"/>
          <a:lstStyle/>
          <a:p>
            <a:pPr>
              <a:defRPr/>
            </a:pPr>
            <a:r>
              <a:rPr lang="en-GB" sz="2000"/>
              <a:t>Invitation of quiet people</a:t>
            </a:r>
            <a:endParaRPr lang="en-GB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767F41-8B25-4920-8EF3-A327202CEE47}"/>
              </a:ext>
            </a:extLst>
          </p:cNvPr>
          <p:cNvSpPr/>
          <p:nvPr/>
        </p:nvSpPr>
        <p:spPr>
          <a:xfrm>
            <a:off x="-960120" y="1690688"/>
            <a:ext cx="3383280" cy="33832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303B80-F18C-42C6-B9FF-B4A6C0DC3DEF}"/>
              </a:ext>
            </a:extLst>
          </p:cNvPr>
          <p:cNvSpPr/>
          <p:nvPr/>
        </p:nvSpPr>
        <p:spPr>
          <a:xfrm>
            <a:off x="3601634" y="4161709"/>
            <a:ext cx="3693334" cy="78156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>
              <a:defRPr/>
            </a:pPr>
            <a:r>
              <a:rPr lang="en-GB" sz="2000" dirty="0"/>
              <a:t>Keep things moving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B4ACF6-093D-41B3-A8BD-2DDD6E3D548A}"/>
              </a:ext>
            </a:extLst>
          </p:cNvPr>
          <p:cNvSpPr/>
          <p:nvPr/>
        </p:nvSpPr>
        <p:spPr>
          <a:xfrm>
            <a:off x="3601634" y="5118454"/>
            <a:ext cx="3693334" cy="7815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>
              <a:defRPr/>
            </a:pPr>
            <a:r>
              <a:rPr lang="en-GB" sz="2000" dirty="0"/>
              <a:t>Stick to time!!!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1D19F6-94C1-4A7E-BD95-8034F9FC23D5}"/>
              </a:ext>
            </a:extLst>
          </p:cNvPr>
          <p:cNvGrpSpPr/>
          <p:nvPr/>
        </p:nvGrpSpPr>
        <p:grpSpPr>
          <a:xfrm>
            <a:off x="153248" y="2835055"/>
            <a:ext cx="1565599" cy="1362652"/>
            <a:chOff x="153248" y="2835055"/>
            <a:chExt cx="1565599" cy="13626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A2E6072-4020-457D-A845-3067AF297940}"/>
                </a:ext>
              </a:extLst>
            </p:cNvPr>
            <p:cNvSpPr/>
            <p:nvPr/>
          </p:nvSpPr>
          <p:spPr>
            <a:xfrm>
              <a:off x="181887" y="3154681"/>
              <a:ext cx="618744" cy="1043026"/>
            </a:xfrm>
            <a:custGeom>
              <a:avLst/>
              <a:gdLst>
                <a:gd name="connsiteX0" fmla="*/ 106070 w 618744"/>
                <a:gd name="connsiteY0" fmla="*/ 0 h 1043025"/>
                <a:gd name="connsiteX1" fmla="*/ 0 w 618744"/>
                <a:gd name="connsiteY1" fmla="*/ 106070 h 1043025"/>
                <a:gd name="connsiteX2" fmla="*/ 0 w 618744"/>
                <a:gd name="connsiteY2" fmla="*/ 530352 h 1043025"/>
                <a:gd name="connsiteX3" fmla="*/ 106070 w 618744"/>
                <a:gd name="connsiteY3" fmla="*/ 636422 h 1043025"/>
                <a:gd name="connsiteX4" fmla="*/ 353568 w 618744"/>
                <a:gd name="connsiteY4" fmla="*/ 636422 h 1043025"/>
                <a:gd name="connsiteX5" fmla="*/ 426933 w 618744"/>
                <a:gd name="connsiteY5" fmla="*/ 975848 h 1043025"/>
                <a:gd name="connsiteX6" fmla="*/ 530706 w 618744"/>
                <a:gd name="connsiteY6" fmla="*/ 1060704 h 1043025"/>
                <a:gd name="connsiteX7" fmla="*/ 551566 w 618744"/>
                <a:gd name="connsiteY7" fmla="*/ 1057699 h 1043025"/>
                <a:gd name="connsiteX8" fmla="*/ 634124 w 618744"/>
                <a:gd name="connsiteY8" fmla="*/ 933950 h 1043025"/>
                <a:gd name="connsiteX9" fmla="*/ 543611 w 618744"/>
                <a:gd name="connsiteY9" fmla="*/ 509668 h 1043025"/>
                <a:gd name="connsiteX10" fmla="*/ 439662 w 618744"/>
                <a:gd name="connsiteY10" fmla="*/ 424812 h 1043025"/>
                <a:gd name="connsiteX11" fmla="*/ 212141 w 618744"/>
                <a:gd name="connsiteY11" fmla="*/ 424812 h 1043025"/>
                <a:gd name="connsiteX12" fmla="*/ 212141 w 618744"/>
                <a:gd name="connsiteY12" fmla="*/ 106601 h 1043025"/>
                <a:gd name="connsiteX13" fmla="*/ 106603 w 618744"/>
                <a:gd name="connsiteY13" fmla="*/ 2 h 1043025"/>
                <a:gd name="connsiteX14" fmla="*/ 106070 w 618744"/>
                <a:gd name="connsiteY14" fmla="*/ 0 h 10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8744" h="1043025">
                  <a:moveTo>
                    <a:pt x="106070" y="0"/>
                  </a:moveTo>
                  <a:cubicBezTo>
                    <a:pt x="47489" y="0"/>
                    <a:pt x="0" y="47489"/>
                    <a:pt x="0" y="106070"/>
                  </a:cubicBezTo>
                  <a:lnTo>
                    <a:pt x="0" y="530352"/>
                  </a:lnTo>
                  <a:cubicBezTo>
                    <a:pt x="0" y="588933"/>
                    <a:pt x="47489" y="636422"/>
                    <a:pt x="106070" y="636422"/>
                  </a:cubicBezTo>
                  <a:lnTo>
                    <a:pt x="353568" y="636422"/>
                  </a:lnTo>
                  <a:lnTo>
                    <a:pt x="426933" y="975848"/>
                  </a:lnTo>
                  <a:cubicBezTo>
                    <a:pt x="437003" y="1025176"/>
                    <a:pt x="480359" y="1060630"/>
                    <a:pt x="530706" y="1060704"/>
                  </a:cubicBezTo>
                  <a:cubicBezTo>
                    <a:pt x="537747" y="1060448"/>
                    <a:pt x="544739" y="1059440"/>
                    <a:pt x="551566" y="1057699"/>
                  </a:cubicBezTo>
                  <a:cubicBezTo>
                    <a:pt x="608247" y="1045893"/>
                    <a:pt x="644989" y="990818"/>
                    <a:pt x="634124" y="933950"/>
                  </a:cubicBezTo>
                  <a:lnTo>
                    <a:pt x="543611" y="509668"/>
                  </a:lnTo>
                  <a:cubicBezTo>
                    <a:pt x="533529" y="460275"/>
                    <a:pt x="490074" y="424801"/>
                    <a:pt x="439662" y="424812"/>
                  </a:cubicBezTo>
                  <a:lnTo>
                    <a:pt x="212141" y="424812"/>
                  </a:lnTo>
                  <a:lnTo>
                    <a:pt x="212141" y="106601"/>
                  </a:lnTo>
                  <a:cubicBezTo>
                    <a:pt x="212434" y="48020"/>
                    <a:pt x="165182" y="293"/>
                    <a:pt x="106603" y="2"/>
                  </a:cubicBezTo>
                  <a:cubicBezTo>
                    <a:pt x="106426" y="0"/>
                    <a:pt x="106247" y="0"/>
                    <a:pt x="106070" y="0"/>
                  </a:cubicBez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9076A8-90AB-4C65-BE60-F4C89FF47B24}"/>
                </a:ext>
              </a:extLst>
            </p:cNvPr>
            <p:cNvSpPr/>
            <p:nvPr/>
          </p:nvSpPr>
          <p:spPr>
            <a:xfrm>
              <a:off x="153248" y="2835055"/>
              <a:ext cx="265176" cy="265176"/>
            </a:xfrm>
            <a:custGeom>
              <a:avLst/>
              <a:gdLst>
                <a:gd name="connsiteX0" fmla="*/ 269419 w 265176"/>
                <a:gd name="connsiteY0" fmla="*/ 134709 h 265176"/>
                <a:gd name="connsiteX1" fmla="*/ 134709 w 265176"/>
                <a:gd name="connsiteY1" fmla="*/ 269419 h 265176"/>
                <a:gd name="connsiteX2" fmla="*/ 0 w 265176"/>
                <a:gd name="connsiteY2" fmla="*/ 134709 h 265176"/>
                <a:gd name="connsiteX3" fmla="*/ 134709 w 265176"/>
                <a:gd name="connsiteY3" fmla="*/ 0 h 265176"/>
                <a:gd name="connsiteX4" fmla="*/ 269419 w 265176"/>
                <a:gd name="connsiteY4" fmla="*/ 134709 h 26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6" h="265176">
                  <a:moveTo>
                    <a:pt x="269419" y="134709"/>
                  </a:moveTo>
                  <a:cubicBezTo>
                    <a:pt x="269419" y="209107"/>
                    <a:pt x="209107" y="269419"/>
                    <a:pt x="134709" y="269419"/>
                  </a:cubicBezTo>
                  <a:cubicBezTo>
                    <a:pt x="60311" y="269419"/>
                    <a:pt x="0" y="209107"/>
                    <a:pt x="0" y="134709"/>
                  </a:cubicBezTo>
                  <a:cubicBezTo>
                    <a:pt x="0" y="60311"/>
                    <a:pt x="60311" y="0"/>
                    <a:pt x="134709" y="0"/>
                  </a:cubicBezTo>
                  <a:cubicBezTo>
                    <a:pt x="209107" y="0"/>
                    <a:pt x="269419" y="60311"/>
                    <a:pt x="269419" y="134709"/>
                  </a:cubicBez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194DEE-C0FC-431C-ABF5-1900C14C9CCA}"/>
                </a:ext>
              </a:extLst>
            </p:cNvPr>
            <p:cNvSpPr/>
            <p:nvPr/>
          </p:nvSpPr>
          <p:spPr>
            <a:xfrm>
              <a:off x="1058253" y="3154681"/>
              <a:ext cx="636422" cy="1043026"/>
            </a:xfrm>
            <a:custGeom>
              <a:avLst/>
              <a:gdLst>
                <a:gd name="connsiteX0" fmla="*/ 636551 w 636422"/>
                <a:gd name="connsiteY0" fmla="*/ 530352 h 1043025"/>
                <a:gd name="connsiteX1" fmla="*/ 636551 w 636422"/>
                <a:gd name="connsiteY1" fmla="*/ 106070 h 1043025"/>
                <a:gd name="connsiteX2" fmla="*/ 530481 w 636422"/>
                <a:gd name="connsiteY2" fmla="*/ 0 h 1043025"/>
                <a:gd name="connsiteX3" fmla="*/ 424410 w 636422"/>
                <a:gd name="connsiteY3" fmla="*/ 106070 h 1043025"/>
                <a:gd name="connsiteX4" fmla="*/ 424410 w 636422"/>
                <a:gd name="connsiteY4" fmla="*/ 424282 h 1043025"/>
                <a:gd name="connsiteX5" fmla="*/ 196359 w 636422"/>
                <a:gd name="connsiteY5" fmla="*/ 424282 h 1043025"/>
                <a:gd name="connsiteX6" fmla="*/ 92587 w 636422"/>
                <a:gd name="connsiteY6" fmla="*/ 509668 h 1043025"/>
                <a:gd name="connsiteX7" fmla="*/ 1896 w 636422"/>
                <a:gd name="connsiteY7" fmla="*/ 933950 h 1043025"/>
                <a:gd name="connsiteX8" fmla="*/ 84631 w 636422"/>
                <a:gd name="connsiteY8" fmla="*/ 1057699 h 1043025"/>
                <a:gd name="connsiteX9" fmla="*/ 106022 w 636422"/>
                <a:gd name="connsiteY9" fmla="*/ 1059997 h 1043025"/>
                <a:gd name="connsiteX10" fmla="*/ 209794 w 636422"/>
                <a:gd name="connsiteY10" fmla="*/ 975141 h 1043025"/>
                <a:gd name="connsiteX11" fmla="*/ 282983 w 636422"/>
                <a:gd name="connsiteY11" fmla="*/ 636422 h 1043025"/>
                <a:gd name="connsiteX12" fmla="*/ 530481 w 636422"/>
                <a:gd name="connsiteY12" fmla="*/ 636422 h 1043025"/>
                <a:gd name="connsiteX13" fmla="*/ 636551 w 636422"/>
                <a:gd name="connsiteY13" fmla="*/ 530352 h 10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6422" h="1043025">
                  <a:moveTo>
                    <a:pt x="636551" y="530352"/>
                  </a:moveTo>
                  <a:lnTo>
                    <a:pt x="636551" y="106070"/>
                  </a:lnTo>
                  <a:cubicBezTo>
                    <a:pt x="636551" y="47489"/>
                    <a:pt x="589062" y="0"/>
                    <a:pt x="530481" y="0"/>
                  </a:cubicBezTo>
                  <a:cubicBezTo>
                    <a:pt x="471900" y="0"/>
                    <a:pt x="424410" y="47489"/>
                    <a:pt x="424410" y="106070"/>
                  </a:cubicBezTo>
                  <a:lnTo>
                    <a:pt x="424410" y="424282"/>
                  </a:lnTo>
                  <a:lnTo>
                    <a:pt x="196359" y="424282"/>
                  </a:lnTo>
                  <a:cubicBezTo>
                    <a:pt x="145850" y="424407"/>
                    <a:pt x="102435" y="460130"/>
                    <a:pt x="92587" y="509668"/>
                  </a:cubicBezTo>
                  <a:lnTo>
                    <a:pt x="1896" y="933950"/>
                  </a:lnTo>
                  <a:cubicBezTo>
                    <a:pt x="-8960" y="990874"/>
                    <a:pt x="27878" y="1045976"/>
                    <a:pt x="84631" y="1057699"/>
                  </a:cubicBezTo>
                  <a:cubicBezTo>
                    <a:pt x="91657" y="1059240"/>
                    <a:pt x="98829" y="1060011"/>
                    <a:pt x="106022" y="1059997"/>
                  </a:cubicBezTo>
                  <a:cubicBezTo>
                    <a:pt x="156369" y="1059923"/>
                    <a:pt x="199725" y="1024469"/>
                    <a:pt x="209794" y="975141"/>
                  </a:cubicBezTo>
                  <a:lnTo>
                    <a:pt x="282983" y="636422"/>
                  </a:lnTo>
                  <a:lnTo>
                    <a:pt x="530481" y="636422"/>
                  </a:lnTo>
                  <a:cubicBezTo>
                    <a:pt x="589062" y="636422"/>
                    <a:pt x="636551" y="588933"/>
                    <a:pt x="636551" y="530352"/>
                  </a:cubicBez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07131B-CA57-4437-92F3-A47CCC76B75C}"/>
                </a:ext>
              </a:extLst>
            </p:cNvPr>
            <p:cNvSpPr/>
            <p:nvPr/>
          </p:nvSpPr>
          <p:spPr>
            <a:xfrm>
              <a:off x="1453671" y="2835055"/>
              <a:ext cx="265176" cy="265176"/>
            </a:xfrm>
            <a:custGeom>
              <a:avLst/>
              <a:gdLst>
                <a:gd name="connsiteX0" fmla="*/ 269419 w 265176"/>
                <a:gd name="connsiteY0" fmla="*/ 134709 h 265176"/>
                <a:gd name="connsiteX1" fmla="*/ 134709 w 265176"/>
                <a:gd name="connsiteY1" fmla="*/ 269419 h 265176"/>
                <a:gd name="connsiteX2" fmla="*/ 0 w 265176"/>
                <a:gd name="connsiteY2" fmla="*/ 134709 h 265176"/>
                <a:gd name="connsiteX3" fmla="*/ 134709 w 265176"/>
                <a:gd name="connsiteY3" fmla="*/ 0 h 265176"/>
                <a:gd name="connsiteX4" fmla="*/ 269419 w 265176"/>
                <a:gd name="connsiteY4" fmla="*/ 134709 h 26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76" h="265176">
                  <a:moveTo>
                    <a:pt x="269419" y="134709"/>
                  </a:moveTo>
                  <a:cubicBezTo>
                    <a:pt x="269419" y="209107"/>
                    <a:pt x="209107" y="269419"/>
                    <a:pt x="134709" y="269419"/>
                  </a:cubicBezTo>
                  <a:cubicBezTo>
                    <a:pt x="60311" y="269419"/>
                    <a:pt x="0" y="209107"/>
                    <a:pt x="0" y="134709"/>
                  </a:cubicBezTo>
                  <a:cubicBezTo>
                    <a:pt x="0" y="60311"/>
                    <a:pt x="60311" y="0"/>
                    <a:pt x="134709" y="0"/>
                  </a:cubicBezTo>
                  <a:cubicBezTo>
                    <a:pt x="209107" y="0"/>
                    <a:pt x="269419" y="60311"/>
                    <a:pt x="269419" y="134709"/>
                  </a:cubicBez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758859-5957-49E7-97F5-A7FD91E0C9A2}"/>
                </a:ext>
              </a:extLst>
            </p:cNvPr>
            <p:cNvSpPr/>
            <p:nvPr/>
          </p:nvSpPr>
          <p:spPr>
            <a:xfrm>
              <a:off x="558083" y="3428696"/>
              <a:ext cx="760171" cy="53035"/>
            </a:xfrm>
            <a:custGeom>
              <a:avLst/>
              <a:gdLst>
                <a:gd name="connsiteX0" fmla="*/ 0 w 760171"/>
                <a:gd name="connsiteY0" fmla="*/ 0 h 53035"/>
                <a:gd name="connsiteX1" fmla="*/ 760171 w 760171"/>
                <a:gd name="connsiteY1" fmla="*/ 0 h 53035"/>
                <a:gd name="connsiteX2" fmla="*/ 760171 w 760171"/>
                <a:gd name="connsiteY2" fmla="*/ 53035 h 53035"/>
                <a:gd name="connsiteX3" fmla="*/ 0 w 760171"/>
                <a:gd name="connsiteY3" fmla="*/ 53035 h 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171" h="53035">
                  <a:moveTo>
                    <a:pt x="0" y="0"/>
                  </a:moveTo>
                  <a:lnTo>
                    <a:pt x="760171" y="0"/>
                  </a:lnTo>
                  <a:lnTo>
                    <a:pt x="760171" y="53035"/>
                  </a:lnTo>
                  <a:lnTo>
                    <a:pt x="0" y="53035"/>
                  </a:ln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CB8787-EA5D-47F5-9456-CB416C346191}"/>
                </a:ext>
              </a:extLst>
            </p:cNvPr>
            <p:cNvSpPr/>
            <p:nvPr/>
          </p:nvSpPr>
          <p:spPr>
            <a:xfrm>
              <a:off x="673877" y="3154681"/>
              <a:ext cx="512674" cy="229819"/>
            </a:xfrm>
            <a:custGeom>
              <a:avLst/>
              <a:gdLst>
                <a:gd name="connsiteX0" fmla="*/ 273131 w 512673"/>
                <a:gd name="connsiteY0" fmla="*/ 0 h 229819"/>
                <a:gd name="connsiteX1" fmla="*/ 255453 w 512673"/>
                <a:gd name="connsiteY1" fmla="*/ 0 h 229819"/>
                <a:gd name="connsiteX2" fmla="*/ 0 w 512673"/>
                <a:gd name="connsiteY2" fmla="*/ 238658 h 229819"/>
                <a:gd name="connsiteX3" fmla="*/ 528584 w 512673"/>
                <a:gd name="connsiteY3" fmla="*/ 238658 h 229819"/>
                <a:gd name="connsiteX4" fmla="*/ 273131 w 512673"/>
                <a:gd name="connsiteY4" fmla="*/ 0 h 22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673" h="229819">
                  <a:moveTo>
                    <a:pt x="273131" y="0"/>
                  </a:moveTo>
                  <a:lnTo>
                    <a:pt x="255453" y="0"/>
                  </a:lnTo>
                  <a:cubicBezTo>
                    <a:pt x="120814" y="57"/>
                    <a:pt x="9198" y="104334"/>
                    <a:pt x="0" y="238658"/>
                  </a:cubicBezTo>
                  <a:lnTo>
                    <a:pt x="528584" y="238658"/>
                  </a:lnTo>
                  <a:cubicBezTo>
                    <a:pt x="519386" y="104334"/>
                    <a:pt x="407770" y="57"/>
                    <a:pt x="273131" y="0"/>
                  </a:cubicBez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DD1417-EF7F-42FE-B92C-0CEE90418CED}"/>
                </a:ext>
              </a:extLst>
            </p:cNvPr>
            <p:cNvSpPr/>
            <p:nvPr/>
          </p:nvSpPr>
          <p:spPr>
            <a:xfrm>
              <a:off x="807879" y="2847607"/>
              <a:ext cx="247498" cy="247498"/>
            </a:xfrm>
            <a:custGeom>
              <a:avLst/>
              <a:gdLst>
                <a:gd name="connsiteX0" fmla="*/ 260580 w 247497"/>
                <a:gd name="connsiteY0" fmla="*/ 130290 h 247497"/>
                <a:gd name="connsiteX1" fmla="*/ 130290 w 247497"/>
                <a:gd name="connsiteY1" fmla="*/ 260580 h 247497"/>
                <a:gd name="connsiteX2" fmla="*/ 0 w 247497"/>
                <a:gd name="connsiteY2" fmla="*/ 130290 h 247497"/>
                <a:gd name="connsiteX3" fmla="*/ 130290 w 247497"/>
                <a:gd name="connsiteY3" fmla="*/ 0 h 247497"/>
                <a:gd name="connsiteX4" fmla="*/ 260580 w 247497"/>
                <a:gd name="connsiteY4" fmla="*/ 130290 h 24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97" h="247497">
                  <a:moveTo>
                    <a:pt x="260580" y="130290"/>
                  </a:moveTo>
                  <a:cubicBezTo>
                    <a:pt x="260580" y="202247"/>
                    <a:pt x="202247" y="260580"/>
                    <a:pt x="130290" y="260580"/>
                  </a:cubicBezTo>
                  <a:cubicBezTo>
                    <a:pt x="58333" y="260580"/>
                    <a:pt x="0" y="202247"/>
                    <a:pt x="0" y="130290"/>
                  </a:cubicBezTo>
                  <a:cubicBezTo>
                    <a:pt x="0" y="58333"/>
                    <a:pt x="58333" y="0"/>
                    <a:pt x="130290" y="0"/>
                  </a:cubicBezTo>
                  <a:cubicBezTo>
                    <a:pt x="202247" y="0"/>
                    <a:pt x="260580" y="58333"/>
                    <a:pt x="260580" y="130290"/>
                  </a:cubicBezTo>
                  <a:close/>
                </a:path>
              </a:pathLst>
            </a:custGeom>
            <a:solidFill>
              <a:schemeClr val="accent1"/>
            </a:solidFill>
            <a:ln w="17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E568FA4E-095B-4C96-8614-5CDFA2BA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en-US" dirty="0"/>
              <a:t>Key Learning Points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C2D9654-4AD8-44F2-A05D-981B441D8A28}"/>
              </a:ext>
            </a:extLst>
          </p:cNvPr>
          <p:cNvSpPr>
            <a:spLocks/>
          </p:cNvSpPr>
          <p:nvPr/>
        </p:nvSpPr>
        <p:spPr bwMode="auto">
          <a:xfrm>
            <a:off x="6911975" y="3233738"/>
            <a:ext cx="1936750" cy="1939925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A858104-53E3-4F50-9740-FC75AAD79B80}"/>
              </a:ext>
            </a:extLst>
          </p:cNvPr>
          <p:cNvSpPr>
            <a:spLocks/>
          </p:cNvSpPr>
          <p:nvPr/>
        </p:nvSpPr>
        <p:spPr bwMode="auto">
          <a:xfrm>
            <a:off x="5551488" y="3233738"/>
            <a:ext cx="1936750" cy="1939925"/>
          </a:xfrm>
          <a:custGeom>
            <a:avLst/>
            <a:gdLst>
              <a:gd name="T0" fmla="*/ 332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2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2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EED114DB-6515-44C6-B966-3C438A2EF10F}"/>
              </a:ext>
            </a:extLst>
          </p:cNvPr>
          <p:cNvSpPr>
            <a:spLocks/>
          </p:cNvSpPr>
          <p:nvPr/>
        </p:nvSpPr>
        <p:spPr bwMode="auto">
          <a:xfrm>
            <a:off x="6911975" y="1870076"/>
            <a:ext cx="1936750" cy="1941512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656862DD-709E-445C-93B3-4A98F6B90892}"/>
              </a:ext>
            </a:extLst>
          </p:cNvPr>
          <p:cNvSpPr>
            <a:spLocks/>
          </p:cNvSpPr>
          <p:nvPr/>
        </p:nvSpPr>
        <p:spPr bwMode="auto">
          <a:xfrm>
            <a:off x="5551488" y="1870076"/>
            <a:ext cx="1936750" cy="1941512"/>
          </a:xfrm>
          <a:custGeom>
            <a:avLst/>
            <a:gdLst>
              <a:gd name="T0" fmla="*/ 1112 w 1112"/>
              <a:gd name="T1" fmla="*/ 332 h 1114"/>
              <a:gd name="T2" fmla="*/ 332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3FF45A70-A5B6-47E6-917A-B91F4DF321B0}"/>
              </a:ext>
            </a:extLst>
          </p:cNvPr>
          <p:cNvSpPr>
            <a:spLocks/>
          </p:cNvSpPr>
          <p:nvPr/>
        </p:nvSpPr>
        <p:spPr bwMode="auto">
          <a:xfrm>
            <a:off x="4191000" y="3233738"/>
            <a:ext cx="1938338" cy="1939925"/>
          </a:xfrm>
          <a:custGeom>
            <a:avLst/>
            <a:gdLst>
              <a:gd name="T0" fmla="*/ 1113 w 1113"/>
              <a:gd name="T1" fmla="*/ 332 h 1114"/>
              <a:gd name="T2" fmla="*/ 332 w 1113"/>
              <a:gd name="T3" fmla="*/ 1114 h 1114"/>
              <a:gd name="T4" fmla="*/ 0 w 1113"/>
              <a:gd name="T5" fmla="*/ 782 h 1114"/>
              <a:gd name="T6" fmla="*/ 781 w 1113"/>
              <a:gd name="T7" fmla="*/ 0 h 1114"/>
              <a:gd name="T8" fmla="*/ 1113 w 1113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1113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3" y="332"/>
                </a:lnTo>
                <a:close/>
              </a:path>
            </a:pathLst>
          </a:cu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D8F8FF7-1AFF-4F10-9D0F-A9E494D1DB51}"/>
              </a:ext>
            </a:extLst>
          </p:cNvPr>
          <p:cNvSpPr>
            <a:spLocks/>
          </p:cNvSpPr>
          <p:nvPr/>
        </p:nvSpPr>
        <p:spPr bwMode="auto">
          <a:xfrm>
            <a:off x="2832100" y="3233738"/>
            <a:ext cx="1938338" cy="1939925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0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0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52FC9FDF-7942-43E3-BDEC-AAABF747ED6A}"/>
              </a:ext>
            </a:extLst>
          </p:cNvPr>
          <p:cNvSpPr>
            <a:spLocks/>
          </p:cNvSpPr>
          <p:nvPr/>
        </p:nvSpPr>
        <p:spPr bwMode="auto">
          <a:xfrm>
            <a:off x="4191000" y="1870076"/>
            <a:ext cx="1938338" cy="1941512"/>
          </a:xfrm>
          <a:custGeom>
            <a:avLst/>
            <a:gdLst>
              <a:gd name="T0" fmla="*/ 332 w 1113"/>
              <a:gd name="T1" fmla="*/ 0 h 1114"/>
              <a:gd name="T2" fmla="*/ 1113 w 1113"/>
              <a:gd name="T3" fmla="*/ 782 h 1114"/>
              <a:gd name="T4" fmla="*/ 781 w 1113"/>
              <a:gd name="T5" fmla="*/ 1114 h 1114"/>
              <a:gd name="T6" fmla="*/ 0 w 1113"/>
              <a:gd name="T7" fmla="*/ 332 h 1114"/>
              <a:gd name="T8" fmla="*/ 332 w 1113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332" y="0"/>
                </a:moveTo>
                <a:lnTo>
                  <a:pt x="1113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6202F872-BDC2-4B0F-ABD7-BB7A7A8BEC44}"/>
              </a:ext>
            </a:extLst>
          </p:cNvPr>
          <p:cNvSpPr>
            <a:spLocks/>
          </p:cNvSpPr>
          <p:nvPr/>
        </p:nvSpPr>
        <p:spPr bwMode="auto">
          <a:xfrm>
            <a:off x="2832100" y="1870076"/>
            <a:ext cx="1938338" cy="1941512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0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0" y="0"/>
                </a:lnTo>
                <a:lnTo>
                  <a:pt x="1112" y="332"/>
                </a:lnTo>
                <a:close/>
              </a:path>
            </a:pathLst>
          </a:custGeom>
          <a:solidFill>
            <a:schemeClr val="bg1">
              <a:lumMod val="75000"/>
              <a:alpha val="1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404" dirty="0">
              <a:latin typeface="Arial" panose="020B0604020202020204" pitchFamily="34" charset="0"/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49622EB9-5BF4-4893-BDE8-3D16EDF8CDBC}"/>
              </a:ext>
            </a:extLst>
          </p:cNvPr>
          <p:cNvSpPr>
            <a:spLocks/>
          </p:cNvSpPr>
          <p:nvPr/>
        </p:nvSpPr>
        <p:spPr bwMode="auto">
          <a:xfrm>
            <a:off x="2676525" y="3076576"/>
            <a:ext cx="889000" cy="895350"/>
          </a:xfrm>
          <a:custGeom>
            <a:avLst/>
            <a:gdLst>
              <a:gd name="T0" fmla="*/ 178 w 216"/>
              <a:gd name="T1" fmla="*/ 38 h 217"/>
              <a:gd name="T2" fmla="*/ 178 w 216"/>
              <a:gd name="T3" fmla="*/ 178 h 217"/>
              <a:gd name="T4" fmla="*/ 38 w 216"/>
              <a:gd name="T5" fmla="*/ 178 h 217"/>
              <a:gd name="T6" fmla="*/ 38 w 216"/>
              <a:gd name="T7" fmla="*/ 38 h 217"/>
              <a:gd name="T8" fmla="*/ 178 w 216"/>
              <a:gd name="T9" fmla="*/ 3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7">
                <a:moveTo>
                  <a:pt x="178" y="38"/>
                </a:moveTo>
                <a:cubicBezTo>
                  <a:pt x="216" y="77"/>
                  <a:pt x="216" y="139"/>
                  <a:pt x="178" y="178"/>
                </a:cubicBezTo>
                <a:cubicBezTo>
                  <a:pt x="139" y="217"/>
                  <a:pt x="77" y="217"/>
                  <a:pt x="38" y="178"/>
                </a:cubicBezTo>
                <a:cubicBezTo>
                  <a:pt x="0" y="139"/>
                  <a:pt x="0" y="77"/>
                  <a:pt x="38" y="38"/>
                </a:cubicBezTo>
                <a:cubicBezTo>
                  <a:pt x="77" y="0"/>
                  <a:pt x="139" y="0"/>
                  <a:pt x="178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AU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764EF2ED-A783-40BB-86D0-9F4D068D1655}"/>
              </a:ext>
            </a:extLst>
          </p:cNvPr>
          <p:cNvSpPr>
            <a:spLocks/>
          </p:cNvSpPr>
          <p:nvPr/>
        </p:nvSpPr>
        <p:spPr bwMode="auto">
          <a:xfrm>
            <a:off x="4030663" y="1714501"/>
            <a:ext cx="895350" cy="895350"/>
          </a:xfrm>
          <a:custGeom>
            <a:avLst/>
            <a:gdLst>
              <a:gd name="T0" fmla="*/ 2147483646 w 217"/>
              <a:gd name="T1" fmla="*/ 2147483646 h 217"/>
              <a:gd name="T2" fmla="*/ 2147483646 w 217"/>
              <a:gd name="T3" fmla="*/ 2147483646 h 217"/>
              <a:gd name="T4" fmla="*/ 2147483646 w 217"/>
              <a:gd name="T5" fmla="*/ 2147483646 h 217"/>
              <a:gd name="T6" fmla="*/ 2147483646 w 217"/>
              <a:gd name="T7" fmla="*/ 2147483646 h 217"/>
              <a:gd name="T8" fmla="*/ 2147483646 w 217"/>
              <a:gd name="T9" fmla="*/ 214748364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uk-UA"/>
          </a:p>
        </p:txBody>
      </p:sp>
      <p:sp>
        <p:nvSpPr>
          <p:cNvPr id="34" name="Freeform 15">
            <a:extLst>
              <a:ext uri="{FF2B5EF4-FFF2-40B4-BE49-F238E27FC236}">
                <a16:creationId xmlns:a16="http://schemas.microsoft.com/office/drawing/2014/main" id="{491AB53A-7BE0-46F3-90B2-D169845AAFF0}"/>
              </a:ext>
            </a:extLst>
          </p:cNvPr>
          <p:cNvSpPr>
            <a:spLocks/>
          </p:cNvSpPr>
          <p:nvPr/>
        </p:nvSpPr>
        <p:spPr bwMode="auto">
          <a:xfrm>
            <a:off x="4030663" y="4438651"/>
            <a:ext cx="895350" cy="892175"/>
          </a:xfrm>
          <a:custGeom>
            <a:avLst/>
            <a:gdLst>
              <a:gd name="T0" fmla="*/ 2147483646 w 217"/>
              <a:gd name="T1" fmla="*/ 2147483646 h 216"/>
              <a:gd name="T2" fmla="*/ 2147483646 w 217"/>
              <a:gd name="T3" fmla="*/ 2147483646 h 216"/>
              <a:gd name="T4" fmla="*/ 2147483646 w 217"/>
              <a:gd name="T5" fmla="*/ 2147483646 h 216"/>
              <a:gd name="T6" fmla="*/ 2147483646 w 217"/>
              <a:gd name="T7" fmla="*/ 2147483646 h 216"/>
              <a:gd name="T8" fmla="*/ 2147483646 w 217"/>
              <a:gd name="T9" fmla="*/ 2147483646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6"/>
              <a:gd name="T17" fmla="*/ 217 w 217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id="{6AA9D448-67B9-403C-8F8F-2F7ADDB2CDAD}"/>
              </a:ext>
            </a:extLst>
          </p:cNvPr>
          <p:cNvSpPr>
            <a:spLocks/>
          </p:cNvSpPr>
          <p:nvPr/>
        </p:nvSpPr>
        <p:spPr bwMode="auto">
          <a:xfrm>
            <a:off x="6751638" y="1714501"/>
            <a:ext cx="893762" cy="895350"/>
          </a:xfrm>
          <a:custGeom>
            <a:avLst/>
            <a:gdLst>
              <a:gd name="T0" fmla="*/ 2147483646 w 217"/>
              <a:gd name="T1" fmla="*/ 2147483646 h 217"/>
              <a:gd name="T2" fmla="*/ 2147483646 w 217"/>
              <a:gd name="T3" fmla="*/ 2147483646 h 217"/>
              <a:gd name="T4" fmla="*/ 2147483646 w 217"/>
              <a:gd name="T5" fmla="*/ 2147483646 h 217"/>
              <a:gd name="T6" fmla="*/ 2147483646 w 217"/>
              <a:gd name="T7" fmla="*/ 2147483646 h 217"/>
              <a:gd name="T8" fmla="*/ 2147483646 w 217"/>
              <a:gd name="T9" fmla="*/ 214748364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uk-UA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FF30BF54-F8AC-4B75-BFA7-3C43770A6A01}"/>
              </a:ext>
            </a:extLst>
          </p:cNvPr>
          <p:cNvSpPr>
            <a:spLocks/>
          </p:cNvSpPr>
          <p:nvPr/>
        </p:nvSpPr>
        <p:spPr bwMode="auto">
          <a:xfrm>
            <a:off x="6751638" y="4438651"/>
            <a:ext cx="893762" cy="892175"/>
          </a:xfrm>
          <a:custGeom>
            <a:avLst/>
            <a:gdLst>
              <a:gd name="T0" fmla="*/ 2147483646 w 217"/>
              <a:gd name="T1" fmla="*/ 2147483646 h 216"/>
              <a:gd name="T2" fmla="*/ 2147483646 w 217"/>
              <a:gd name="T3" fmla="*/ 2147483646 h 216"/>
              <a:gd name="T4" fmla="*/ 2147483646 w 217"/>
              <a:gd name="T5" fmla="*/ 2147483646 h 216"/>
              <a:gd name="T6" fmla="*/ 2147483646 w 217"/>
              <a:gd name="T7" fmla="*/ 2147483646 h 216"/>
              <a:gd name="T8" fmla="*/ 2147483646 w 217"/>
              <a:gd name="T9" fmla="*/ 2147483646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6"/>
              <a:gd name="T17" fmla="*/ 217 w 217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uk-UA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69E7CB09-B07B-4497-B6E1-872CFBBBDA32}"/>
              </a:ext>
            </a:extLst>
          </p:cNvPr>
          <p:cNvSpPr>
            <a:spLocks/>
          </p:cNvSpPr>
          <p:nvPr/>
        </p:nvSpPr>
        <p:spPr bwMode="auto">
          <a:xfrm>
            <a:off x="8112125" y="3076576"/>
            <a:ext cx="893763" cy="89535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8670FB8D-9F1D-4022-B038-1703E8D200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76714" y="1946276"/>
            <a:ext cx="620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AU" altLang="en-US" sz="2800" dirty="0">
                <a:solidFill>
                  <a:schemeClr val="accent2"/>
                </a:solidFill>
                <a:latin typeface="+mj-lt"/>
              </a:rPr>
              <a:t>01</a:t>
            </a:r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420CDE5E-EDD3-4F3B-9BCF-BB1B2891B5B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76714" y="4669631"/>
            <a:ext cx="622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AU" altLang="en-US" sz="2800" dirty="0">
                <a:solidFill>
                  <a:schemeClr val="accent2"/>
                </a:solidFill>
                <a:latin typeface="+mj-lt"/>
              </a:rPr>
              <a:t>05</a:t>
            </a:r>
          </a:p>
        </p:txBody>
      </p:sp>
      <p:sp>
        <p:nvSpPr>
          <p:cNvPr id="41" name="TextBox 33">
            <a:extLst>
              <a:ext uri="{FF2B5EF4-FFF2-40B4-BE49-F238E27FC236}">
                <a16:creationId xmlns:a16="http://schemas.microsoft.com/office/drawing/2014/main" id="{34EAC240-2CB7-4659-B5BE-3A40280FA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369" y="1946276"/>
            <a:ext cx="62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AU" altLang="en-US" sz="2800" dirty="0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0A674471-F40A-4067-8E86-B1E4EB5EC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4669631"/>
            <a:ext cx="622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AU" altLang="en-US" sz="2800" dirty="0">
                <a:solidFill>
                  <a:schemeClr val="accent2"/>
                </a:solidFill>
                <a:latin typeface="+mj-lt"/>
              </a:rPr>
              <a:t>06</a:t>
            </a:r>
          </a:p>
        </p:txBody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998BCDAC-E9A2-48DF-B3A7-DF16FCE3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3308351"/>
            <a:ext cx="62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AU" altLang="en-US" sz="2800" dirty="0">
                <a:solidFill>
                  <a:schemeClr val="accent2"/>
                </a:solidFill>
                <a:latin typeface="+mj-lt"/>
              </a:rPr>
              <a:t>03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6483C7F5-DFFB-4313-8C26-2C9E4D56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031" y="3335499"/>
            <a:ext cx="62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AU" altLang="en-US" sz="2800" dirty="0">
                <a:solidFill>
                  <a:schemeClr val="accent2"/>
                </a:solidFill>
                <a:latin typeface="+mj-lt"/>
              </a:rPr>
              <a:t>04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839AF1-5E25-46FC-A3EF-92EF13978E6B}"/>
              </a:ext>
            </a:extLst>
          </p:cNvPr>
          <p:cNvSpPr/>
          <p:nvPr/>
        </p:nvSpPr>
        <p:spPr>
          <a:xfrm>
            <a:off x="1956048" y="1859410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Have a plan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E40F63-87A2-417F-8A7F-4EEA5397E109}"/>
              </a:ext>
            </a:extLst>
          </p:cNvPr>
          <p:cNvSpPr/>
          <p:nvPr/>
        </p:nvSpPr>
        <p:spPr>
          <a:xfrm>
            <a:off x="7958657" y="1813393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Safety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8A73A-CB66-480B-84F4-16E3FF69E9DA}"/>
              </a:ext>
            </a:extLst>
          </p:cNvPr>
          <p:cNvSpPr/>
          <p:nvPr/>
        </p:nvSpPr>
        <p:spPr>
          <a:xfrm>
            <a:off x="640397" y="3108752"/>
            <a:ext cx="1959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sz="2400" dirty="0"/>
              <a:t>Situational awareness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7CCF2A9-080B-43D4-A820-85AB604A76BD}"/>
              </a:ext>
            </a:extLst>
          </p:cNvPr>
          <p:cNvSpPr/>
          <p:nvPr/>
        </p:nvSpPr>
        <p:spPr>
          <a:xfrm>
            <a:off x="9196070" y="3108752"/>
            <a:ext cx="1959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Event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E8B26D-0509-42BA-BED6-474A815328E5}"/>
              </a:ext>
            </a:extLst>
          </p:cNvPr>
          <p:cNvSpPr/>
          <p:nvPr/>
        </p:nvSpPr>
        <p:spPr>
          <a:xfrm>
            <a:off x="1956049" y="4844764"/>
            <a:ext cx="1917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en-US" sz="2400" dirty="0"/>
              <a:t>New perspectives identified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801C2C-A271-4ACE-8D6C-549517AECA7A}"/>
              </a:ext>
            </a:extLst>
          </p:cNvPr>
          <p:cNvSpPr/>
          <p:nvPr/>
        </p:nvSpPr>
        <p:spPr>
          <a:xfrm>
            <a:off x="7958657" y="4798747"/>
            <a:ext cx="1808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Positive forward message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6">
      <a:dk1>
        <a:srgbClr val="2D2D2D"/>
      </a:dk1>
      <a:lt1>
        <a:sysClr val="window" lastClr="FFFFFF"/>
      </a:lt1>
      <a:dk2>
        <a:srgbClr val="44546A"/>
      </a:dk2>
      <a:lt2>
        <a:srgbClr val="E7E6E6"/>
      </a:lt2>
      <a:accent1>
        <a:srgbClr val="1250A9"/>
      </a:accent1>
      <a:accent2>
        <a:srgbClr val="E0E0E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195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FEEDBACK AND DEBRIEFING</vt:lpstr>
      <vt:lpstr>Headline Principles</vt:lpstr>
      <vt:lpstr>Preparation</vt:lpstr>
      <vt:lpstr>Areas to be Considered</vt:lpstr>
      <vt:lpstr>Lederman’s 3 Phases of Debriefing</vt:lpstr>
      <vt:lpstr>Kolb’s Model</vt:lpstr>
      <vt:lpstr>How?</vt:lpstr>
      <vt:lpstr>People Management Techniques</vt:lpstr>
      <vt:lpstr>Key Learning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olena leus</dc:creator>
  <cp:lastModifiedBy>olena leus</cp:lastModifiedBy>
  <cp:revision>18</cp:revision>
  <dcterms:created xsi:type="dcterms:W3CDTF">2019-03-13T19:07:31Z</dcterms:created>
  <dcterms:modified xsi:type="dcterms:W3CDTF">2019-08-28T12:20:22Z</dcterms:modified>
</cp:coreProperties>
</file>