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8" r:id="rId2"/>
    <p:sldId id="259" r:id="rId3"/>
    <p:sldId id="264" r:id="rId4"/>
    <p:sldId id="272" r:id="rId5"/>
    <p:sldId id="265" r:id="rId6"/>
    <p:sldId id="261" r:id="rId7"/>
    <p:sldId id="266" r:id="rId8"/>
    <p:sldId id="281" r:id="rId9"/>
    <p:sldId id="279" r:id="rId10"/>
    <p:sldId id="271" r:id="rId11"/>
    <p:sldId id="269" r:id="rId12"/>
    <p:sldId id="270" r:id="rId13"/>
    <p:sldId id="273" r:id="rId14"/>
    <p:sldId id="274" r:id="rId15"/>
    <p:sldId id="280" r:id="rId16"/>
    <p:sldId id="275" r:id="rId17"/>
    <p:sldId id="276" r:id="rId18"/>
    <p:sldId id="278" r:id="rId19"/>
    <p:sldId id="263" r:id="rId2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0A9"/>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6314" autoAdjust="0"/>
  </p:normalViewPr>
  <p:slideViewPr>
    <p:cSldViewPr snapToGrid="0">
      <p:cViewPr varScale="1">
        <p:scale>
          <a:sx n="70" d="100"/>
          <a:sy n="70" d="100"/>
        </p:scale>
        <p:origin x="69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DD358-C2BE-4616-8539-89B7610A349B}" type="datetimeFigureOut">
              <a:rPr lang="uk-UA" smtClean="0"/>
              <a:t>28.08.2019</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7AE34-5FED-4CE7-8C97-131DD1091E04}" type="slidenum">
              <a:rPr lang="uk-UA" smtClean="0"/>
              <a:t>‹#›</a:t>
            </a:fld>
            <a:endParaRPr lang="uk-UA"/>
          </a:p>
        </p:txBody>
      </p:sp>
    </p:spTree>
    <p:extLst>
      <p:ext uri="{BB962C8B-B14F-4D97-AF65-F5344CB8AC3E}">
        <p14:creationId xmlns:p14="http://schemas.microsoft.com/office/powerpoint/2010/main" val="86982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0728091-E085-486D-B669-514AAEFB58C6}"/>
              </a:ext>
            </a:extLst>
          </p:cNvPr>
          <p:cNvSpPr/>
          <p:nvPr userDrawn="1"/>
        </p:nvSpPr>
        <p:spPr>
          <a:xfrm>
            <a:off x="0" y="3209925"/>
            <a:ext cx="12192000" cy="3648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a16="http://schemas.microsoft.com/office/drawing/2014/main" xmlns="" id="{A47204A6-66D6-4F6E-B712-7208706FDC65}"/>
              </a:ext>
            </a:extLst>
          </p:cNvPr>
          <p:cNvSpPr>
            <a:spLocks noGrp="1"/>
          </p:cNvSpPr>
          <p:nvPr>
            <p:ph type="ctrTitle"/>
          </p:nvPr>
        </p:nvSpPr>
        <p:spPr>
          <a:xfrm>
            <a:off x="426547" y="1520030"/>
            <a:ext cx="6288578" cy="1585913"/>
          </a:xfrm>
        </p:spPr>
        <p:txBody>
          <a:bodyPr anchor="b"/>
          <a:lstStyle>
            <a:lvl1pPr algn="l">
              <a:defRPr sz="5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xmlns="" id="{D4842710-9FEB-4D1C-80B4-38D25BB1F45B}"/>
              </a:ext>
            </a:extLst>
          </p:cNvPr>
          <p:cNvSpPr>
            <a:spLocks noGrp="1"/>
          </p:cNvSpPr>
          <p:nvPr>
            <p:ph type="subTitle" idx="1"/>
          </p:nvPr>
        </p:nvSpPr>
        <p:spPr>
          <a:xfrm>
            <a:off x="426547" y="3344863"/>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grpSp>
        <p:nvGrpSpPr>
          <p:cNvPr id="9" name="Group 8">
            <a:extLst>
              <a:ext uri="{FF2B5EF4-FFF2-40B4-BE49-F238E27FC236}">
                <a16:creationId xmlns:a16="http://schemas.microsoft.com/office/drawing/2014/main" xmlns="" id="{B407931E-DE8D-424A-A0D6-19CCA8D0C05C}"/>
              </a:ext>
            </a:extLst>
          </p:cNvPr>
          <p:cNvGrpSpPr/>
          <p:nvPr userDrawn="1"/>
        </p:nvGrpSpPr>
        <p:grpSpPr>
          <a:xfrm>
            <a:off x="5673974" y="2609850"/>
            <a:ext cx="6103283" cy="3767860"/>
            <a:chOff x="2995037" y="225740"/>
            <a:chExt cx="8749364" cy="5401417"/>
          </a:xfrm>
        </p:grpSpPr>
        <p:pic>
          <p:nvPicPr>
            <p:cNvPr id="11" name="Picture 10" descr="https://agora-file-storage-prod.s3-us-west-1.amazonaws.com/workplace/attachment/9653946336834885011?response-content-disposition=inline%3B%20filename%3D%22TEAMS%2520picture%2520for%2520PPT.jpg%22%3B%20filename%2A%3Dutf-8%27%27TEAMS%2520picture%2520for%2520PPT.jpg&amp;X-Amz-Security-Token=FQoGZXIvYXdzECMaDLDqnXxh2BhesF0lXCK3Ay5V6xjVfr3XFTjtc45h%2F2qF1MBmrsUaLKQNknKKAWsk%2FtrXZ2DCS3zi3elYlkMia4w%2BJZLC3l8Esi8rZcgYW1Vvqiwlkauf%2FpGCeArn%2FgubOLwqLJ%2BYS13Eqn9Cojsbiu%2F2X1XghS5FKZ7OYlFzbl9bV2m5JOMs94XLr76G%2BAquQgC%2B05oIa4IhmAlBgI8C%2F%2B9DZKulReZ6IxyrPOOmnc535N605HfDs87mFSbN2JTKQbIXlp0CwR1%2F6sobHz0XRNKLOGnmRvH%2FypVg%2FNZTxc19%2BwOYrWYoPqFT7maYT3CR8OmDDVE9jfbBs8w4hhGVqg7OOrM4IcLpfZt%2Bb6dWDY6QwsbL359yJmhAhQ%2Fuxmp4Qgy1xJH0wIdOynIIQ6qk7j4NrK4UvQ8ZRv2QlHu46bB2lgmcosXctv%2BZIDkaae31PYu1joLPJ%2F0qrLqUeK5iZtYo4yIdtWwlxLApW6TKg1QRUY8F7%2BNRBzvLGUuXUVVeiIhXB9tLORSBUKYSCBbZ%2Btei7VGPtZYE6MMNcRnPtmrnWN60fUjS%2BFhqXkjCKGdF6kUXhOkyJ93hagttcnnEYd8dNQrRAUMokoml5AU%3D&amp;X-Amz-Algorithm=AWS4-HMAC-SHA256&amp;X-Amz-Date=20190313T190356Z&amp;X-Amz-SignedHeaders=host&amp;X-Amz-Expires=599&amp;X-Amz-Credential=ASIA2YR6PYW5XAJJRP3P%2F20190313%2Fus-west-1%2Fs3%2Faws4_request&amp;X-Amz-Signature=47cdde17764038b523cd2d9c67575c7ec16a48dee2d96fc16c236f57afe444c5">
              <a:extLst>
                <a:ext uri="{FF2B5EF4-FFF2-40B4-BE49-F238E27FC236}">
                  <a16:creationId xmlns:a16="http://schemas.microsoft.com/office/drawing/2014/main" xmlns="" id="{609D8F03-1878-426A-AC4B-021F9F3D40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4496" t="2677" r="3405" b="2205"/>
            <a:stretch>
              <a:fillRect/>
            </a:stretch>
          </p:blipFill>
          <p:spPr bwMode="auto">
            <a:xfrm>
              <a:off x="4016338" y="225740"/>
              <a:ext cx="7728063" cy="5312549"/>
            </a:xfrm>
            <a:custGeom>
              <a:avLst/>
              <a:gdLst>
                <a:gd name="connsiteX0" fmla="*/ 2995717 w 7728063"/>
                <a:gd name="connsiteY0" fmla="*/ 176 h 5312549"/>
                <a:gd name="connsiteX1" fmla="*/ 4150459 w 7728063"/>
                <a:gd name="connsiteY1" fmla="*/ 118355 h 5312549"/>
                <a:gd name="connsiteX2" fmla="*/ 7711938 w 7728063"/>
                <a:gd name="connsiteY2" fmla="*/ 3581861 h 5312549"/>
                <a:gd name="connsiteX3" fmla="*/ 3396417 w 7728063"/>
                <a:gd name="connsiteY3" fmla="*/ 5240437 h 5312549"/>
                <a:gd name="connsiteX4" fmla="*/ 15913 w 7728063"/>
                <a:gd name="connsiteY4" fmla="*/ 2005532 h 5312549"/>
                <a:gd name="connsiteX5" fmla="*/ 2995717 w 7728063"/>
                <a:gd name="connsiteY5" fmla="*/ 176 h 531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8063" h="5312549">
                  <a:moveTo>
                    <a:pt x="2995717" y="176"/>
                  </a:moveTo>
                  <a:cubicBezTo>
                    <a:pt x="3425452" y="3465"/>
                    <a:pt x="3829792" y="52675"/>
                    <a:pt x="4150459" y="118355"/>
                  </a:cubicBezTo>
                  <a:cubicBezTo>
                    <a:pt x="5433130" y="381077"/>
                    <a:pt x="7952922" y="1474897"/>
                    <a:pt x="7711938" y="3581861"/>
                  </a:cubicBezTo>
                  <a:cubicBezTo>
                    <a:pt x="7575728" y="5069699"/>
                    <a:pt x="4679088" y="5503159"/>
                    <a:pt x="3396417" y="5240437"/>
                  </a:cubicBezTo>
                  <a:cubicBezTo>
                    <a:pt x="2113746" y="4977715"/>
                    <a:pt x="-214535" y="4154611"/>
                    <a:pt x="15913" y="2005532"/>
                  </a:cubicBezTo>
                  <a:cubicBezTo>
                    <a:pt x="188750" y="393722"/>
                    <a:pt x="1706511" y="-9691"/>
                    <a:pt x="2995717" y="176"/>
                  </a:cubicBezTo>
                  <a:close/>
                </a:path>
              </a:pathLst>
            </a:custGeom>
            <a:noFill/>
            <a:extLst>
              <a:ext uri="{909E8E84-426E-40DD-AFC4-6F175D3DCCD1}">
                <a14:hiddenFill xmlns:a14="http://schemas.microsoft.com/office/drawing/2010/main">
                  <a:solidFill>
                    <a:srgbClr val="FFFFFF"/>
                  </a:solidFill>
                </a14:hiddenFill>
              </a:ext>
            </a:extLst>
          </p:spPr>
        </p:pic>
        <p:sp>
          <p:nvSpPr>
            <p:cNvPr id="12" name="Moon 27">
              <a:extLst>
                <a:ext uri="{FF2B5EF4-FFF2-40B4-BE49-F238E27FC236}">
                  <a16:creationId xmlns:a16="http://schemas.microsoft.com/office/drawing/2014/main" xmlns="" id="{B718A1C2-6F1C-46D7-8493-F296B29D1142}"/>
                </a:ext>
              </a:extLst>
            </p:cNvPr>
            <p:cNvSpPr/>
            <p:nvPr userDrawn="1"/>
          </p:nvSpPr>
          <p:spPr>
            <a:xfrm rot="17853696">
              <a:off x="4837345" y="1691766"/>
              <a:ext cx="2093083" cy="5777699"/>
            </a:xfrm>
            <a:custGeom>
              <a:avLst/>
              <a:gdLst>
                <a:gd name="connsiteX0" fmla="*/ 1480714 w 1480714"/>
                <a:gd name="connsiteY0" fmla="*/ 5793361 h 5793361"/>
                <a:gd name="connsiteX1" fmla="*/ 0 w 1480714"/>
                <a:gd name="connsiteY1" fmla="*/ 2896680 h 5793361"/>
                <a:gd name="connsiteX2" fmla="*/ 1480714 w 1480714"/>
                <a:gd name="connsiteY2" fmla="*/ -1 h 5793361"/>
                <a:gd name="connsiteX3" fmla="*/ 740357 w 1480714"/>
                <a:gd name="connsiteY3" fmla="*/ 2896680 h 5793361"/>
                <a:gd name="connsiteX4" fmla="*/ 1480714 w 1480714"/>
                <a:gd name="connsiteY4" fmla="*/ 5793361 h 5793361"/>
                <a:gd name="connsiteX0" fmla="*/ 737093 w 1551093"/>
                <a:gd name="connsiteY0" fmla="*/ 5777699 h 5777699"/>
                <a:gd name="connsiteX1" fmla="*/ 70379 w 1551093"/>
                <a:gd name="connsiteY1" fmla="*/ 2896681 h 5777699"/>
                <a:gd name="connsiteX2" fmla="*/ 1551093 w 1551093"/>
                <a:gd name="connsiteY2" fmla="*/ 0 h 5777699"/>
                <a:gd name="connsiteX3" fmla="*/ 810736 w 1551093"/>
                <a:gd name="connsiteY3" fmla="*/ 2896681 h 5777699"/>
                <a:gd name="connsiteX4" fmla="*/ 737093 w 1551093"/>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1390059 w 2130416"/>
                <a:gd name="connsiteY3" fmla="*/ 2896681 h 5777699"/>
                <a:gd name="connsiteX4" fmla="*/ 1316416 w 2130416"/>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570465 w 2130416"/>
                <a:gd name="connsiteY3" fmla="*/ 2314488 h 5777699"/>
                <a:gd name="connsiteX4" fmla="*/ 1316416 w 2130416"/>
                <a:gd name="connsiteY4" fmla="*/ 5777699 h 5777699"/>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369622 w 2130416"/>
                <a:gd name="connsiteY3" fmla="*/ 227968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20503 w 2134503"/>
                <a:gd name="connsiteY0" fmla="*/ 5777743 h 5777743"/>
                <a:gd name="connsiteX1" fmla="*/ 22889 w 2134503"/>
                <a:gd name="connsiteY1" fmla="*/ 2140836 h 5777743"/>
                <a:gd name="connsiteX2" fmla="*/ 2134503 w 2134503"/>
                <a:gd name="connsiteY2" fmla="*/ 44 h 5777743"/>
                <a:gd name="connsiteX3" fmla="*/ 511036 w 2134503"/>
                <a:gd name="connsiteY3" fmla="*/ 2336940 h 5777743"/>
                <a:gd name="connsiteX4" fmla="*/ 1320503 w 2134503"/>
                <a:gd name="connsiteY4" fmla="*/ 5777743 h 5777743"/>
                <a:gd name="connsiteX0" fmla="*/ 1334470 w 2148470"/>
                <a:gd name="connsiteY0" fmla="*/ 5777743 h 5777743"/>
                <a:gd name="connsiteX1" fmla="*/ 36856 w 2148470"/>
                <a:gd name="connsiteY1" fmla="*/ 2140836 h 5777743"/>
                <a:gd name="connsiteX2" fmla="*/ 2148470 w 2148470"/>
                <a:gd name="connsiteY2" fmla="*/ 44 h 5777743"/>
                <a:gd name="connsiteX3" fmla="*/ 525003 w 2148470"/>
                <a:gd name="connsiteY3" fmla="*/ 2336940 h 5777743"/>
                <a:gd name="connsiteX4" fmla="*/ 1334470 w 2148470"/>
                <a:gd name="connsiteY4" fmla="*/ 5777743 h 5777743"/>
                <a:gd name="connsiteX0" fmla="*/ 1324442 w 2138442"/>
                <a:gd name="connsiteY0" fmla="*/ 5777743 h 5777743"/>
                <a:gd name="connsiteX1" fmla="*/ 26828 w 2138442"/>
                <a:gd name="connsiteY1" fmla="*/ 2140836 h 5777743"/>
                <a:gd name="connsiteX2" fmla="*/ 2138442 w 2138442"/>
                <a:gd name="connsiteY2" fmla="*/ 44 h 5777743"/>
                <a:gd name="connsiteX3" fmla="*/ 514975 w 2138442"/>
                <a:gd name="connsiteY3" fmla="*/ 2336940 h 5777743"/>
                <a:gd name="connsiteX4" fmla="*/ 1324442 w 2138442"/>
                <a:gd name="connsiteY4" fmla="*/ 5777743 h 5777743"/>
                <a:gd name="connsiteX0" fmla="*/ 1307939 w 2121939"/>
                <a:gd name="connsiteY0" fmla="*/ 5777740 h 5777740"/>
                <a:gd name="connsiteX1" fmla="*/ 10325 w 2121939"/>
                <a:gd name="connsiteY1" fmla="*/ 2140833 h 5777740"/>
                <a:gd name="connsiteX2" fmla="*/ 2121939 w 2121939"/>
                <a:gd name="connsiteY2" fmla="*/ 41 h 5777740"/>
                <a:gd name="connsiteX3" fmla="*/ 498472 w 2121939"/>
                <a:gd name="connsiteY3" fmla="*/ 2336937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94065 w 2121939"/>
                <a:gd name="connsiteY3" fmla="*/ 2328493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42289 w 2121939"/>
                <a:gd name="connsiteY3" fmla="*/ 2291050 h 5777740"/>
                <a:gd name="connsiteX4" fmla="*/ 1307939 w 2121939"/>
                <a:gd name="connsiteY4" fmla="*/ 5777740 h 5777740"/>
                <a:gd name="connsiteX0" fmla="*/ 1274672 w 2088672"/>
                <a:gd name="connsiteY0" fmla="*/ 5777740 h 5777740"/>
                <a:gd name="connsiteX1" fmla="*/ 11204 w 2088672"/>
                <a:gd name="connsiteY1" fmla="*/ 2144499 h 5777740"/>
                <a:gd name="connsiteX2" fmla="*/ 2088672 w 2088672"/>
                <a:gd name="connsiteY2" fmla="*/ 41 h 5777740"/>
                <a:gd name="connsiteX3" fmla="*/ 409022 w 2088672"/>
                <a:gd name="connsiteY3" fmla="*/ 2291050 h 5777740"/>
                <a:gd name="connsiteX4" fmla="*/ 1274672 w 2088672"/>
                <a:gd name="connsiteY4" fmla="*/ 5777740 h 5777740"/>
                <a:gd name="connsiteX0" fmla="*/ 1274672 w 2088672"/>
                <a:gd name="connsiteY0" fmla="*/ 5777699 h 5777699"/>
                <a:gd name="connsiteX1" fmla="*/ 11204 w 2088672"/>
                <a:gd name="connsiteY1" fmla="*/ 2144458 h 5777699"/>
                <a:gd name="connsiteX2" fmla="*/ 2088672 w 2088672"/>
                <a:gd name="connsiteY2" fmla="*/ 0 h 5777699"/>
                <a:gd name="connsiteX3" fmla="*/ 409022 w 2088672"/>
                <a:gd name="connsiteY3" fmla="*/ 2291009 h 5777699"/>
                <a:gd name="connsiteX4" fmla="*/ 1274672 w 2088672"/>
                <a:gd name="connsiteY4" fmla="*/ 5777699 h 5777699"/>
                <a:gd name="connsiteX0" fmla="*/ 1279017 w 2093017"/>
                <a:gd name="connsiteY0" fmla="*/ 5777699 h 5777699"/>
                <a:gd name="connsiteX1" fmla="*/ 11081 w 2093017"/>
                <a:gd name="connsiteY1" fmla="*/ 2219617 h 5777699"/>
                <a:gd name="connsiteX2" fmla="*/ 2093017 w 2093017"/>
                <a:gd name="connsiteY2" fmla="*/ 0 h 5777699"/>
                <a:gd name="connsiteX3" fmla="*/ 413367 w 2093017"/>
                <a:gd name="connsiteY3" fmla="*/ 2291009 h 5777699"/>
                <a:gd name="connsiteX4" fmla="*/ 1279017 w 2093017"/>
                <a:gd name="connsiteY4" fmla="*/ 5777699 h 5777699"/>
                <a:gd name="connsiteX0" fmla="*/ 1279083 w 2093083"/>
                <a:gd name="connsiteY0" fmla="*/ 5777699 h 5777699"/>
                <a:gd name="connsiteX1" fmla="*/ 11147 w 2093083"/>
                <a:gd name="connsiteY1" fmla="*/ 2219617 h 5777699"/>
                <a:gd name="connsiteX2" fmla="*/ 2093083 w 2093083"/>
                <a:gd name="connsiteY2" fmla="*/ 0 h 5777699"/>
                <a:gd name="connsiteX3" fmla="*/ 413433 w 2093083"/>
                <a:gd name="connsiteY3" fmla="*/ 2291009 h 5777699"/>
                <a:gd name="connsiteX4" fmla="*/ 1279083 w 2093083"/>
                <a:gd name="connsiteY4" fmla="*/ 5777699 h 577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083" h="5777699">
                  <a:moveTo>
                    <a:pt x="1279083" y="5777699"/>
                  </a:moveTo>
                  <a:cubicBezTo>
                    <a:pt x="214061" y="4299862"/>
                    <a:pt x="-62486" y="3074980"/>
                    <a:pt x="11147" y="2219617"/>
                  </a:cubicBezTo>
                  <a:cubicBezTo>
                    <a:pt x="84780" y="1364254"/>
                    <a:pt x="829254" y="318765"/>
                    <a:pt x="2093083" y="0"/>
                  </a:cubicBezTo>
                  <a:cubicBezTo>
                    <a:pt x="790278" y="830441"/>
                    <a:pt x="549100" y="1328059"/>
                    <a:pt x="413433" y="2291009"/>
                  </a:cubicBezTo>
                  <a:cubicBezTo>
                    <a:pt x="277766" y="3253959"/>
                    <a:pt x="622025" y="4645610"/>
                    <a:pt x="1279083" y="57776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14" name="Picture 2" descr="TEAMS">
            <a:extLst>
              <a:ext uri="{FF2B5EF4-FFF2-40B4-BE49-F238E27FC236}">
                <a16:creationId xmlns:a16="http://schemas.microsoft.com/office/drawing/2014/main" xmlns="" id="{8B3F970C-9326-4A27-9D21-FD4433491B8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48089" y="542282"/>
            <a:ext cx="3429168" cy="5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2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778B7-1FA8-4F36-A2B8-A69E01094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a:extLst>
              <a:ext uri="{FF2B5EF4-FFF2-40B4-BE49-F238E27FC236}">
                <a16:creationId xmlns:a16="http://schemas.microsoft.com/office/drawing/2014/main" xmlns="" id="{065A7D37-3779-4355-963D-A51CAF4F9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a:extLst>
              <a:ext uri="{FF2B5EF4-FFF2-40B4-BE49-F238E27FC236}">
                <a16:creationId xmlns:a16="http://schemas.microsoft.com/office/drawing/2014/main" xmlns="" id="{5A87FABC-9668-46D1-98C9-795624650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0453E8-8AE7-4411-99EF-93BE19EF334A}"/>
              </a:ext>
            </a:extLst>
          </p:cNvPr>
          <p:cNvSpPr>
            <a:spLocks noGrp="1"/>
          </p:cNvSpPr>
          <p:nvPr>
            <p:ph type="dt" sz="half" idx="10"/>
          </p:nvPr>
        </p:nvSpPr>
        <p:spPr>
          <a:xfrm>
            <a:off x="838200" y="6356350"/>
            <a:ext cx="2743200" cy="365125"/>
          </a:xfrm>
          <a:prstGeom prst="rect">
            <a:avLst/>
          </a:prstGeom>
        </p:spPr>
        <p:txBody>
          <a:bodyPr/>
          <a:lstStyle/>
          <a:p>
            <a:fld id="{E6A390EC-E8B3-4BFF-807C-3044259B09E0}" type="datetime1">
              <a:rPr lang="uk-UA" smtClean="0"/>
              <a:t>28.08.2019</a:t>
            </a:fld>
            <a:endParaRPr lang="uk-UA"/>
          </a:p>
        </p:txBody>
      </p:sp>
      <p:sp>
        <p:nvSpPr>
          <p:cNvPr id="6" name="Footer Placeholder 5">
            <a:extLst>
              <a:ext uri="{FF2B5EF4-FFF2-40B4-BE49-F238E27FC236}">
                <a16:creationId xmlns:a16="http://schemas.microsoft.com/office/drawing/2014/main" xmlns="" id="{495D3F80-F68A-4036-BF9C-8D87C87C91BB}"/>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xmlns="" id="{DC8CA63E-3EA1-406A-9893-12E5A1D0353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4665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AF454-C576-4F09-AB3C-1EABCE0ADD62}"/>
              </a:ext>
            </a:extLst>
          </p:cNvPr>
          <p:cNvSpPr>
            <a:spLocks noGrp="1"/>
          </p:cNvSpPr>
          <p:nvPr>
            <p:ph type="title"/>
          </p:nvPr>
        </p:nvSpPr>
        <p:spPr/>
        <p:txBody>
          <a:bodyPr/>
          <a:lstStyle/>
          <a:p>
            <a:r>
              <a:rPr lang="en-US"/>
              <a:t>Click to edit Master title style</a:t>
            </a:r>
            <a:endParaRPr lang="uk-UA"/>
          </a:p>
        </p:txBody>
      </p:sp>
      <p:sp>
        <p:nvSpPr>
          <p:cNvPr id="3" name="Vertical Text Placeholder 2">
            <a:extLst>
              <a:ext uri="{FF2B5EF4-FFF2-40B4-BE49-F238E27FC236}">
                <a16:creationId xmlns:a16="http://schemas.microsoft.com/office/drawing/2014/main" xmlns="" id="{8FAE1FF3-FBEE-4747-9196-662B0235F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xmlns="" id="{3A56ABF1-0310-4E5C-94FA-B0460E23231D}"/>
              </a:ext>
            </a:extLst>
          </p:cNvPr>
          <p:cNvSpPr>
            <a:spLocks noGrp="1"/>
          </p:cNvSpPr>
          <p:nvPr>
            <p:ph type="dt" sz="half" idx="10"/>
          </p:nvPr>
        </p:nvSpPr>
        <p:spPr>
          <a:xfrm>
            <a:off x="838200" y="6356350"/>
            <a:ext cx="2743200" cy="365125"/>
          </a:xfrm>
          <a:prstGeom prst="rect">
            <a:avLst/>
          </a:prstGeom>
        </p:spPr>
        <p:txBody>
          <a:bodyPr/>
          <a:lstStyle/>
          <a:p>
            <a:fld id="{12218FD5-A7C0-4497-936B-09461F075541}" type="datetime1">
              <a:rPr lang="uk-UA" smtClean="0"/>
              <a:t>28.08.2019</a:t>
            </a:fld>
            <a:endParaRPr lang="uk-UA"/>
          </a:p>
        </p:txBody>
      </p:sp>
      <p:sp>
        <p:nvSpPr>
          <p:cNvPr id="5" name="Footer Placeholder 4">
            <a:extLst>
              <a:ext uri="{FF2B5EF4-FFF2-40B4-BE49-F238E27FC236}">
                <a16:creationId xmlns:a16="http://schemas.microsoft.com/office/drawing/2014/main" xmlns="" id="{63C3BEDF-7794-4AA9-A629-BC7C46F7B733}"/>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78004B51-4458-48BC-84C4-15DEE156005A}"/>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31705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127E9A-DD1E-489F-9055-693E153AA1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a:extLst>
              <a:ext uri="{FF2B5EF4-FFF2-40B4-BE49-F238E27FC236}">
                <a16:creationId xmlns:a16="http://schemas.microsoft.com/office/drawing/2014/main" xmlns="" id="{BB31FDAA-C719-44EF-BC5C-54D8452E0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a:extLst>
              <a:ext uri="{FF2B5EF4-FFF2-40B4-BE49-F238E27FC236}">
                <a16:creationId xmlns:a16="http://schemas.microsoft.com/office/drawing/2014/main" xmlns="" id="{2A698C42-01F8-44A9-8A1F-8F334335B0E8}"/>
              </a:ext>
            </a:extLst>
          </p:cNvPr>
          <p:cNvSpPr>
            <a:spLocks noGrp="1"/>
          </p:cNvSpPr>
          <p:nvPr>
            <p:ph type="dt" sz="half" idx="10"/>
          </p:nvPr>
        </p:nvSpPr>
        <p:spPr>
          <a:xfrm>
            <a:off x="838200" y="6356350"/>
            <a:ext cx="2743200" cy="365125"/>
          </a:xfrm>
          <a:prstGeom prst="rect">
            <a:avLst/>
          </a:prstGeom>
        </p:spPr>
        <p:txBody>
          <a:bodyPr/>
          <a:lstStyle/>
          <a:p>
            <a:fld id="{A0957D32-2C74-4EC2-99CF-C21DBEF45B97}" type="datetime1">
              <a:rPr lang="uk-UA" smtClean="0"/>
              <a:t>28.08.2019</a:t>
            </a:fld>
            <a:endParaRPr lang="uk-UA"/>
          </a:p>
        </p:txBody>
      </p:sp>
      <p:sp>
        <p:nvSpPr>
          <p:cNvPr id="5" name="Footer Placeholder 4">
            <a:extLst>
              <a:ext uri="{FF2B5EF4-FFF2-40B4-BE49-F238E27FC236}">
                <a16:creationId xmlns:a16="http://schemas.microsoft.com/office/drawing/2014/main" xmlns="" id="{F97D2871-CE95-4857-90AB-822659384851}"/>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E71CC5BE-4845-42D3-8AF5-6493E0B5CC53}"/>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410742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05878A6-138B-424E-9960-C03179D205E5}"/>
              </a:ext>
            </a:extLst>
          </p:cNvPr>
          <p:cNvSpPr/>
          <p:nvPr userDrawn="1"/>
        </p:nvSpPr>
        <p:spPr>
          <a:xfrm>
            <a:off x="1" y="0"/>
            <a:ext cx="12191999" cy="5337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Rectangle 9">
            <a:extLst>
              <a:ext uri="{FF2B5EF4-FFF2-40B4-BE49-F238E27FC236}">
                <a16:creationId xmlns:a16="http://schemas.microsoft.com/office/drawing/2014/main" xmlns="" id="{A3F8831B-93D7-4F19-99F9-EDFF7EA93050}"/>
              </a:ext>
            </a:extLst>
          </p:cNvPr>
          <p:cNvSpPr/>
          <p:nvPr userDrawn="1"/>
        </p:nvSpPr>
        <p:spPr>
          <a:xfrm>
            <a:off x="-1" y="5337970"/>
            <a:ext cx="12192001" cy="15200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Rectangle 14">
            <a:extLst>
              <a:ext uri="{FF2B5EF4-FFF2-40B4-BE49-F238E27FC236}">
                <a16:creationId xmlns:a16="http://schemas.microsoft.com/office/drawing/2014/main" xmlns="" id="{8066448A-9029-47AA-83AB-B9C81C49B746}"/>
              </a:ext>
            </a:extLst>
          </p:cNvPr>
          <p:cNvSpPr/>
          <p:nvPr userDrawn="1"/>
        </p:nvSpPr>
        <p:spPr>
          <a:xfrm>
            <a:off x="6391276" y="1130496"/>
            <a:ext cx="4743449" cy="3946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1">
            <a:extLst>
              <a:ext uri="{FF2B5EF4-FFF2-40B4-BE49-F238E27FC236}">
                <a16:creationId xmlns:a16="http://schemas.microsoft.com/office/drawing/2014/main" xmlns="" id="{A47204A6-66D6-4F6E-B712-7208706FDC65}"/>
              </a:ext>
            </a:extLst>
          </p:cNvPr>
          <p:cNvSpPr>
            <a:spLocks noGrp="1"/>
          </p:cNvSpPr>
          <p:nvPr>
            <p:ph type="ctrTitle"/>
          </p:nvPr>
        </p:nvSpPr>
        <p:spPr>
          <a:xfrm>
            <a:off x="426547" y="2310605"/>
            <a:ext cx="4955078" cy="1585913"/>
          </a:xfrm>
        </p:spPr>
        <p:txBody>
          <a:bodyPr anchor="b">
            <a:normAutofit/>
          </a:bodyPr>
          <a:lstStyle>
            <a:lvl1pPr algn="l">
              <a:defRPr sz="4400"/>
            </a:lvl1pPr>
          </a:lstStyle>
          <a:p>
            <a:r>
              <a:rPr lang="en-US" dirty="0"/>
              <a:t>Click to edit Master title style</a:t>
            </a:r>
            <a:endParaRPr lang="uk-UA" dirty="0"/>
          </a:p>
        </p:txBody>
      </p:sp>
      <p:sp>
        <p:nvSpPr>
          <p:cNvPr id="3" name="Subtitle 2">
            <a:extLst>
              <a:ext uri="{FF2B5EF4-FFF2-40B4-BE49-F238E27FC236}">
                <a16:creationId xmlns:a16="http://schemas.microsoft.com/office/drawing/2014/main" xmlns="" id="{D4842710-9FEB-4D1C-80B4-38D25BB1F45B}"/>
              </a:ext>
            </a:extLst>
          </p:cNvPr>
          <p:cNvSpPr>
            <a:spLocks noGrp="1"/>
          </p:cNvSpPr>
          <p:nvPr>
            <p:ph type="subTitle" idx="1"/>
          </p:nvPr>
        </p:nvSpPr>
        <p:spPr>
          <a:xfrm>
            <a:off x="426547" y="4135438"/>
            <a:ext cx="4862107" cy="1655762"/>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uk-UA" dirty="0"/>
          </a:p>
        </p:txBody>
      </p:sp>
      <p:pic>
        <p:nvPicPr>
          <p:cNvPr id="14" name="Picture 2" descr="TEAMS">
            <a:extLst>
              <a:ext uri="{FF2B5EF4-FFF2-40B4-BE49-F238E27FC236}">
                <a16:creationId xmlns:a16="http://schemas.microsoft.com/office/drawing/2014/main" xmlns="" id="{8B3F970C-9326-4A27-9D21-FD4433491B8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547" y="1105378"/>
            <a:ext cx="3429168" cy="5594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in a room&#10;&#10;Description automatically generated">
            <a:extLst>
              <a:ext uri="{FF2B5EF4-FFF2-40B4-BE49-F238E27FC236}">
                <a16:creationId xmlns:a16="http://schemas.microsoft.com/office/drawing/2014/main" xmlns="" id="{58E04348-F447-49D7-8007-CDE53A4EF31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1843" r="7747"/>
          <a:stretch/>
        </p:blipFill>
        <p:spPr>
          <a:xfrm>
            <a:off x="6753225" y="810103"/>
            <a:ext cx="4743450" cy="3926601"/>
          </a:xfrm>
          <a:prstGeom prst="rect">
            <a:avLst/>
          </a:prstGeom>
        </p:spPr>
      </p:pic>
    </p:spTree>
    <p:extLst>
      <p:ext uri="{BB962C8B-B14F-4D97-AF65-F5344CB8AC3E}">
        <p14:creationId xmlns:p14="http://schemas.microsoft.com/office/powerpoint/2010/main" val="195011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A90D0-15B4-4DC9-B273-7980D61FE523}"/>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72B95CF9-12F9-4E69-B935-A9E2E6E91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Footer Placeholder 4">
            <a:extLst>
              <a:ext uri="{FF2B5EF4-FFF2-40B4-BE49-F238E27FC236}">
                <a16:creationId xmlns:a16="http://schemas.microsoft.com/office/drawing/2014/main" xmlns="" id="{7E5F2CAE-E5A1-4BCD-B1DD-033B36CF7874}"/>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6C197F13-F380-417F-9092-EF83050C0684}"/>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607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AB81B-B65F-4D48-B472-4D7716AFE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a:extLst>
              <a:ext uri="{FF2B5EF4-FFF2-40B4-BE49-F238E27FC236}">
                <a16:creationId xmlns:a16="http://schemas.microsoft.com/office/drawing/2014/main" xmlns="" id="{4209E905-634A-4B5E-8590-F693C9220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297756-B224-4A2E-AB91-779F3CDDAE57}"/>
              </a:ext>
            </a:extLst>
          </p:cNvPr>
          <p:cNvSpPr>
            <a:spLocks noGrp="1"/>
          </p:cNvSpPr>
          <p:nvPr>
            <p:ph type="dt" sz="half" idx="10"/>
          </p:nvPr>
        </p:nvSpPr>
        <p:spPr>
          <a:xfrm>
            <a:off x="838200" y="6356350"/>
            <a:ext cx="2743200" cy="365125"/>
          </a:xfrm>
          <a:prstGeom prst="rect">
            <a:avLst/>
          </a:prstGeom>
        </p:spPr>
        <p:txBody>
          <a:bodyPr/>
          <a:lstStyle/>
          <a:p>
            <a:fld id="{C3AF9D74-06C5-4FF0-8790-DB118488F39D}" type="datetime1">
              <a:rPr lang="uk-UA" smtClean="0"/>
              <a:t>28.08.2019</a:t>
            </a:fld>
            <a:endParaRPr lang="uk-UA"/>
          </a:p>
        </p:txBody>
      </p:sp>
      <p:sp>
        <p:nvSpPr>
          <p:cNvPr id="5" name="Footer Placeholder 4">
            <a:extLst>
              <a:ext uri="{FF2B5EF4-FFF2-40B4-BE49-F238E27FC236}">
                <a16:creationId xmlns:a16="http://schemas.microsoft.com/office/drawing/2014/main" xmlns="" id="{D804C433-93C6-4CD2-80D2-96E74A29936B}"/>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xmlns="" id="{357572D8-5604-49CB-9C6F-607C54EE74A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99531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DA525-664E-4B48-AE20-4A1CD6C5E396}"/>
              </a:ext>
            </a:extLst>
          </p:cNvPr>
          <p:cNvSpPr>
            <a:spLocks noGrp="1"/>
          </p:cNvSpPr>
          <p:nvPr>
            <p:ph type="title"/>
          </p:nvPr>
        </p:nvSpPr>
        <p:spPr/>
        <p:txBody>
          <a:body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DE1C4075-810F-4FD2-8E7D-994254D7E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a:extLst>
              <a:ext uri="{FF2B5EF4-FFF2-40B4-BE49-F238E27FC236}">
                <a16:creationId xmlns:a16="http://schemas.microsoft.com/office/drawing/2014/main" xmlns="" id="{C94E1845-F976-4AF4-8A85-968C4B7BCD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a:extLst>
              <a:ext uri="{FF2B5EF4-FFF2-40B4-BE49-F238E27FC236}">
                <a16:creationId xmlns:a16="http://schemas.microsoft.com/office/drawing/2014/main" xmlns="" id="{5C60D877-8912-47F2-AF95-A009B9978155}"/>
              </a:ext>
            </a:extLst>
          </p:cNvPr>
          <p:cNvSpPr>
            <a:spLocks noGrp="1"/>
          </p:cNvSpPr>
          <p:nvPr>
            <p:ph type="dt" sz="half" idx="10"/>
          </p:nvPr>
        </p:nvSpPr>
        <p:spPr>
          <a:xfrm>
            <a:off x="838200" y="6356350"/>
            <a:ext cx="2743200" cy="365125"/>
          </a:xfrm>
          <a:prstGeom prst="rect">
            <a:avLst/>
          </a:prstGeom>
        </p:spPr>
        <p:txBody>
          <a:bodyPr/>
          <a:lstStyle/>
          <a:p>
            <a:fld id="{94B70FF8-AB7A-488D-A800-5EA160F9CF2F}" type="datetime1">
              <a:rPr lang="uk-UA" smtClean="0"/>
              <a:t>28.08.2019</a:t>
            </a:fld>
            <a:endParaRPr lang="uk-UA"/>
          </a:p>
        </p:txBody>
      </p:sp>
      <p:sp>
        <p:nvSpPr>
          <p:cNvPr id="6" name="Footer Placeholder 5">
            <a:extLst>
              <a:ext uri="{FF2B5EF4-FFF2-40B4-BE49-F238E27FC236}">
                <a16:creationId xmlns:a16="http://schemas.microsoft.com/office/drawing/2014/main" xmlns="" id="{F35766AD-BE47-4C8F-A069-4FB0773A40CE}"/>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xmlns="" id="{FA1286B0-98EA-4C80-8202-D61F36CAA3EC}"/>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287573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A5699-0C90-43E2-AE29-0E0801CF93FA}"/>
              </a:ext>
            </a:extLst>
          </p:cNvPr>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a:extLst>
              <a:ext uri="{FF2B5EF4-FFF2-40B4-BE49-F238E27FC236}">
                <a16:creationId xmlns:a16="http://schemas.microsoft.com/office/drawing/2014/main" xmlns="" id="{67E1CEAB-9F86-4F4D-842D-E89CEEB86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713E354-F107-4CB6-9AFE-5DA13E6E2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a:extLst>
              <a:ext uri="{FF2B5EF4-FFF2-40B4-BE49-F238E27FC236}">
                <a16:creationId xmlns:a16="http://schemas.microsoft.com/office/drawing/2014/main" xmlns="" id="{92EF4E1F-7AB7-4560-A94B-1F22205C8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0CEB935-9732-4897-A6E3-37F9606C0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a:extLst>
              <a:ext uri="{FF2B5EF4-FFF2-40B4-BE49-F238E27FC236}">
                <a16:creationId xmlns:a16="http://schemas.microsoft.com/office/drawing/2014/main" xmlns="" id="{0D87DDF5-0963-45F7-BE78-CE880566D2F1}"/>
              </a:ext>
            </a:extLst>
          </p:cNvPr>
          <p:cNvSpPr>
            <a:spLocks noGrp="1"/>
          </p:cNvSpPr>
          <p:nvPr>
            <p:ph type="dt" sz="half" idx="10"/>
          </p:nvPr>
        </p:nvSpPr>
        <p:spPr>
          <a:xfrm>
            <a:off x="838200" y="6356350"/>
            <a:ext cx="2743200" cy="365125"/>
          </a:xfrm>
          <a:prstGeom prst="rect">
            <a:avLst/>
          </a:prstGeom>
        </p:spPr>
        <p:txBody>
          <a:bodyPr/>
          <a:lstStyle/>
          <a:p>
            <a:fld id="{60EFC62C-FBB9-46DF-B816-22BA001587E7}" type="datetime1">
              <a:rPr lang="uk-UA" smtClean="0"/>
              <a:t>28.08.2019</a:t>
            </a:fld>
            <a:endParaRPr lang="uk-UA"/>
          </a:p>
        </p:txBody>
      </p:sp>
      <p:sp>
        <p:nvSpPr>
          <p:cNvPr id="8" name="Footer Placeholder 7">
            <a:extLst>
              <a:ext uri="{FF2B5EF4-FFF2-40B4-BE49-F238E27FC236}">
                <a16:creationId xmlns:a16="http://schemas.microsoft.com/office/drawing/2014/main" xmlns="" id="{6AE6370A-C643-49DB-BF11-BA4A6F009BB9}"/>
              </a:ext>
            </a:extLst>
          </p:cNvPr>
          <p:cNvSpPr>
            <a:spLocks noGrp="1"/>
          </p:cNvSpPr>
          <p:nvPr>
            <p:ph type="ftr" sz="quarter" idx="11"/>
          </p:nvPr>
        </p:nvSpPr>
        <p:spPr/>
        <p:txBody>
          <a:bodyPr/>
          <a:lstStyle/>
          <a:p>
            <a:endParaRPr lang="uk-UA"/>
          </a:p>
        </p:txBody>
      </p:sp>
      <p:sp>
        <p:nvSpPr>
          <p:cNvPr id="9" name="Slide Number Placeholder 8">
            <a:extLst>
              <a:ext uri="{FF2B5EF4-FFF2-40B4-BE49-F238E27FC236}">
                <a16:creationId xmlns:a16="http://schemas.microsoft.com/office/drawing/2014/main" xmlns="" id="{B5C9E1D6-30BE-4198-90D4-1091BAE3770E}"/>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87607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66AAE-A2F2-4019-B0B6-4659E4DEC7EC}"/>
              </a:ext>
            </a:extLst>
          </p:cNvPr>
          <p:cNvSpPr>
            <a:spLocks noGrp="1"/>
          </p:cNvSpPr>
          <p:nvPr>
            <p:ph type="title"/>
          </p:nvPr>
        </p:nvSpPr>
        <p:spPr/>
        <p:txBody>
          <a:bodyPr/>
          <a:lstStyle/>
          <a:p>
            <a:r>
              <a:rPr lang="en-US"/>
              <a:t>Click to edit Master title style</a:t>
            </a:r>
            <a:endParaRPr lang="uk-UA"/>
          </a:p>
        </p:txBody>
      </p:sp>
      <p:sp>
        <p:nvSpPr>
          <p:cNvPr id="3" name="Date Placeholder 2">
            <a:extLst>
              <a:ext uri="{FF2B5EF4-FFF2-40B4-BE49-F238E27FC236}">
                <a16:creationId xmlns:a16="http://schemas.microsoft.com/office/drawing/2014/main" xmlns="" id="{D519666D-9253-4985-982B-4DCCF4211D84}"/>
              </a:ext>
            </a:extLst>
          </p:cNvPr>
          <p:cNvSpPr>
            <a:spLocks noGrp="1"/>
          </p:cNvSpPr>
          <p:nvPr>
            <p:ph type="dt" sz="half" idx="10"/>
          </p:nvPr>
        </p:nvSpPr>
        <p:spPr>
          <a:xfrm>
            <a:off x="838200" y="6356350"/>
            <a:ext cx="2743200" cy="365125"/>
          </a:xfrm>
          <a:prstGeom prst="rect">
            <a:avLst/>
          </a:prstGeom>
        </p:spPr>
        <p:txBody>
          <a:bodyPr/>
          <a:lstStyle/>
          <a:p>
            <a:fld id="{6B99C0BB-930A-414F-897F-DBCE10BEA2D5}" type="datetime1">
              <a:rPr lang="uk-UA" smtClean="0"/>
              <a:t>28.08.2019</a:t>
            </a:fld>
            <a:endParaRPr lang="uk-UA"/>
          </a:p>
        </p:txBody>
      </p:sp>
      <p:sp>
        <p:nvSpPr>
          <p:cNvPr id="4" name="Footer Placeholder 3">
            <a:extLst>
              <a:ext uri="{FF2B5EF4-FFF2-40B4-BE49-F238E27FC236}">
                <a16:creationId xmlns:a16="http://schemas.microsoft.com/office/drawing/2014/main" xmlns="" id="{BFFE9FA4-0F1E-4385-AD47-7E0914FE10C0}"/>
              </a:ext>
            </a:extLst>
          </p:cNvPr>
          <p:cNvSpPr>
            <a:spLocks noGrp="1"/>
          </p:cNvSpPr>
          <p:nvPr>
            <p:ph type="ftr" sz="quarter" idx="11"/>
          </p:nvPr>
        </p:nvSpPr>
        <p:spPr/>
        <p:txBody>
          <a:bodyPr/>
          <a:lstStyle/>
          <a:p>
            <a:endParaRPr lang="uk-UA"/>
          </a:p>
        </p:txBody>
      </p:sp>
      <p:sp>
        <p:nvSpPr>
          <p:cNvPr id="5" name="Slide Number Placeholder 4">
            <a:extLst>
              <a:ext uri="{FF2B5EF4-FFF2-40B4-BE49-F238E27FC236}">
                <a16:creationId xmlns:a16="http://schemas.microsoft.com/office/drawing/2014/main" xmlns="" id="{C1B78FB8-BF7C-4F2A-9277-8CB6073C3F28}"/>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82474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241B4F-2F9F-41D1-B09D-DC0BE9DBCDD0}"/>
              </a:ext>
            </a:extLst>
          </p:cNvPr>
          <p:cNvSpPr>
            <a:spLocks noGrp="1"/>
          </p:cNvSpPr>
          <p:nvPr>
            <p:ph type="dt" sz="half" idx="10"/>
          </p:nvPr>
        </p:nvSpPr>
        <p:spPr>
          <a:xfrm>
            <a:off x="838200" y="6356350"/>
            <a:ext cx="2743200" cy="365125"/>
          </a:xfrm>
          <a:prstGeom prst="rect">
            <a:avLst/>
          </a:prstGeom>
        </p:spPr>
        <p:txBody>
          <a:bodyPr/>
          <a:lstStyle/>
          <a:p>
            <a:fld id="{2871EC11-65AD-409A-AC39-A549E5E4A04D}" type="datetime1">
              <a:rPr lang="uk-UA" smtClean="0"/>
              <a:t>28.08.2019</a:t>
            </a:fld>
            <a:endParaRPr lang="uk-UA"/>
          </a:p>
        </p:txBody>
      </p:sp>
      <p:sp>
        <p:nvSpPr>
          <p:cNvPr id="3" name="Footer Placeholder 2">
            <a:extLst>
              <a:ext uri="{FF2B5EF4-FFF2-40B4-BE49-F238E27FC236}">
                <a16:creationId xmlns:a16="http://schemas.microsoft.com/office/drawing/2014/main" xmlns="" id="{58F4F06C-29D8-462E-A630-98B2655AAADE}"/>
              </a:ext>
            </a:extLst>
          </p:cNvPr>
          <p:cNvSpPr>
            <a:spLocks noGrp="1"/>
          </p:cNvSpPr>
          <p:nvPr>
            <p:ph type="ftr" sz="quarter" idx="11"/>
          </p:nvPr>
        </p:nvSpPr>
        <p:spPr/>
        <p:txBody>
          <a:bodyPr/>
          <a:lstStyle/>
          <a:p>
            <a:endParaRPr lang="uk-UA"/>
          </a:p>
        </p:txBody>
      </p:sp>
      <p:sp>
        <p:nvSpPr>
          <p:cNvPr id="4" name="Slide Number Placeholder 3">
            <a:extLst>
              <a:ext uri="{FF2B5EF4-FFF2-40B4-BE49-F238E27FC236}">
                <a16:creationId xmlns:a16="http://schemas.microsoft.com/office/drawing/2014/main" xmlns="" id="{B0E16F75-C520-4C3C-8001-3221E8E5BF52}"/>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102212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F48FE-353C-48EA-B2BA-B8B722CF68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a:extLst>
              <a:ext uri="{FF2B5EF4-FFF2-40B4-BE49-F238E27FC236}">
                <a16:creationId xmlns:a16="http://schemas.microsoft.com/office/drawing/2014/main" xmlns="" id="{E65C5D23-24B7-4B8D-9C0C-2E5E7FFCA7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a:extLst>
              <a:ext uri="{FF2B5EF4-FFF2-40B4-BE49-F238E27FC236}">
                <a16:creationId xmlns:a16="http://schemas.microsoft.com/office/drawing/2014/main" xmlns="" id="{112111EB-A403-4A5E-ABA8-2BE8775A1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9D0190-3684-43C7-92BC-B40757422F8C}"/>
              </a:ext>
            </a:extLst>
          </p:cNvPr>
          <p:cNvSpPr>
            <a:spLocks noGrp="1"/>
          </p:cNvSpPr>
          <p:nvPr>
            <p:ph type="dt" sz="half" idx="10"/>
          </p:nvPr>
        </p:nvSpPr>
        <p:spPr>
          <a:xfrm>
            <a:off x="838200" y="6356350"/>
            <a:ext cx="2743200" cy="365125"/>
          </a:xfrm>
          <a:prstGeom prst="rect">
            <a:avLst/>
          </a:prstGeom>
        </p:spPr>
        <p:txBody>
          <a:bodyPr/>
          <a:lstStyle/>
          <a:p>
            <a:fld id="{892DC643-07E6-4BCE-A73E-A9E3A41D8119}" type="datetime1">
              <a:rPr lang="uk-UA" smtClean="0"/>
              <a:t>28.08.2019</a:t>
            </a:fld>
            <a:endParaRPr lang="uk-UA"/>
          </a:p>
        </p:txBody>
      </p:sp>
      <p:sp>
        <p:nvSpPr>
          <p:cNvPr id="6" name="Footer Placeholder 5">
            <a:extLst>
              <a:ext uri="{FF2B5EF4-FFF2-40B4-BE49-F238E27FC236}">
                <a16:creationId xmlns:a16="http://schemas.microsoft.com/office/drawing/2014/main" xmlns="" id="{D9C03E66-677C-4B26-9B62-14C1ED4A3DE9}"/>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xmlns="" id="{EFE5A38A-6937-425E-B75C-0A371BB695F7}"/>
              </a:ext>
            </a:extLst>
          </p:cNvPr>
          <p:cNvSpPr>
            <a:spLocks noGrp="1"/>
          </p:cNvSpPr>
          <p:nvPr>
            <p:ph type="sldNum" sz="quarter" idx="12"/>
          </p:nvPr>
        </p:nvSpPr>
        <p:spPr/>
        <p:txBody>
          <a:bodyPr/>
          <a:lstStyle/>
          <a:p>
            <a:fld id="{03E55565-F195-45AE-A8B0-E2C07D5DAE07}" type="slidenum">
              <a:rPr lang="uk-UA" smtClean="0"/>
              <a:t>‹#›</a:t>
            </a:fld>
            <a:endParaRPr lang="uk-UA"/>
          </a:p>
        </p:txBody>
      </p:sp>
    </p:spTree>
    <p:extLst>
      <p:ext uri="{BB962C8B-B14F-4D97-AF65-F5344CB8AC3E}">
        <p14:creationId xmlns:p14="http://schemas.microsoft.com/office/powerpoint/2010/main" val="34253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A5FF3F4-4FD9-4C5C-9464-FC5276F7DEB5}"/>
              </a:ext>
            </a:extLst>
          </p:cNvPr>
          <p:cNvSpPr/>
          <p:nvPr userDrawn="1"/>
        </p:nvSpPr>
        <p:spPr>
          <a:xfrm>
            <a:off x="0" y="6176963"/>
            <a:ext cx="12192000" cy="681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Placeholder 1">
            <a:extLst>
              <a:ext uri="{FF2B5EF4-FFF2-40B4-BE49-F238E27FC236}">
                <a16:creationId xmlns:a16="http://schemas.microsoft.com/office/drawing/2014/main" xmlns="" id="{951971CD-1108-4455-BA9B-04CD54974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uk-UA" dirty="0"/>
          </a:p>
        </p:txBody>
      </p:sp>
      <p:sp>
        <p:nvSpPr>
          <p:cNvPr id="3" name="Text Placeholder 2">
            <a:extLst>
              <a:ext uri="{FF2B5EF4-FFF2-40B4-BE49-F238E27FC236}">
                <a16:creationId xmlns:a16="http://schemas.microsoft.com/office/drawing/2014/main" xmlns="" id="{91583AF0-B2CC-4F74-94EC-8CA9729B6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pic>
        <p:nvPicPr>
          <p:cNvPr id="1026" name="Picture 2" descr="TEAMS">
            <a:extLst>
              <a:ext uri="{FF2B5EF4-FFF2-40B4-BE49-F238E27FC236}">
                <a16:creationId xmlns:a16="http://schemas.microsoft.com/office/drawing/2014/main" xmlns="" id="{C7D7310A-CF77-4AA8-AA80-A1B63ED5D8F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50644" y="6356350"/>
            <a:ext cx="2203156" cy="359447"/>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xmlns="" id="{CB2A4EF9-C159-4886-9908-5E2A27B7A29B}"/>
              </a:ext>
            </a:extLst>
          </p:cNvPr>
          <p:cNvSpPr>
            <a:spLocks noGrp="1"/>
          </p:cNvSpPr>
          <p:nvPr>
            <p:ph type="ftr" sz="quarter" idx="3"/>
          </p:nvPr>
        </p:nvSpPr>
        <p:spPr>
          <a:xfrm>
            <a:off x="3919146" y="6400868"/>
            <a:ext cx="4526697" cy="365125"/>
          </a:xfrm>
          <a:prstGeom prst="rect">
            <a:avLst/>
          </a:prstGeom>
        </p:spPr>
        <p:txBody>
          <a:bodyPr vert="horz" lIns="91440" tIns="45720" rIns="91440" bIns="45720" rtlCol="0" anchor="ctr"/>
          <a:lstStyle>
            <a:lvl1pPr algn="ctr">
              <a:defRPr sz="1600" b="0">
                <a:solidFill>
                  <a:schemeClr val="tx1">
                    <a:lumMod val="90000"/>
                    <a:lumOff val="10000"/>
                  </a:schemeClr>
                </a:solidFill>
              </a:defRPr>
            </a:lvl1pPr>
          </a:lstStyle>
          <a:p>
            <a:endParaRPr lang="uk-UA" dirty="0"/>
          </a:p>
        </p:txBody>
      </p:sp>
      <p:sp>
        <p:nvSpPr>
          <p:cNvPr id="6" name="Slide Number Placeholder 5">
            <a:extLst>
              <a:ext uri="{FF2B5EF4-FFF2-40B4-BE49-F238E27FC236}">
                <a16:creationId xmlns:a16="http://schemas.microsoft.com/office/drawing/2014/main" xmlns="" id="{B6CD2AE4-4CB4-4748-9C00-F78CB69086F0}"/>
              </a:ext>
            </a:extLst>
          </p:cNvPr>
          <p:cNvSpPr>
            <a:spLocks noGrp="1"/>
          </p:cNvSpPr>
          <p:nvPr>
            <p:ph type="sldNum" sz="quarter" idx="4"/>
          </p:nvPr>
        </p:nvSpPr>
        <p:spPr>
          <a:xfrm>
            <a:off x="838200" y="6400868"/>
            <a:ext cx="2743200" cy="365125"/>
          </a:xfrm>
          <a:prstGeom prst="rect">
            <a:avLst/>
          </a:prstGeom>
        </p:spPr>
        <p:txBody>
          <a:bodyPr vert="horz" lIns="91440" tIns="45720" rIns="91440" bIns="45720" rtlCol="0" anchor="ctr"/>
          <a:lstStyle>
            <a:lvl1pPr algn="l">
              <a:defRPr sz="1600" b="0">
                <a:solidFill>
                  <a:schemeClr val="tx1">
                    <a:lumMod val="90000"/>
                    <a:lumOff val="10000"/>
                  </a:schemeClr>
                </a:solidFill>
              </a:defRPr>
            </a:lvl1pPr>
          </a:lstStyle>
          <a:p>
            <a:fld id="{03E55565-F195-45AE-A8B0-E2C07D5DAE07}" type="slidenum">
              <a:rPr lang="uk-UA" smtClean="0"/>
              <a:pPr/>
              <a:t>‹#›</a:t>
            </a:fld>
            <a:endParaRPr lang="uk-UA"/>
          </a:p>
        </p:txBody>
      </p:sp>
    </p:spTree>
    <p:extLst>
      <p:ext uri="{BB962C8B-B14F-4D97-AF65-F5344CB8AC3E}">
        <p14:creationId xmlns:p14="http://schemas.microsoft.com/office/powerpoint/2010/main" val="128379102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CECE12E-BB8D-4E62-89FE-B70B1DE423FB}"/>
              </a:ext>
            </a:extLst>
          </p:cNvPr>
          <p:cNvSpPr/>
          <p:nvPr/>
        </p:nvSpPr>
        <p:spPr>
          <a:xfrm>
            <a:off x="0" y="3209925"/>
            <a:ext cx="12192000" cy="3648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 name="Picture 2">
            <a:extLst>
              <a:ext uri="{FF2B5EF4-FFF2-40B4-BE49-F238E27FC236}">
                <a16:creationId xmlns:a16="http://schemas.microsoft.com/office/drawing/2014/main" xmlns="" id="{B83BAA95-5C54-4605-9DB5-2C9B7C27A1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608" t="14666" r="6740" b="6614"/>
          <a:stretch/>
        </p:blipFill>
        <p:spPr>
          <a:xfrm>
            <a:off x="6121515" y="2383700"/>
            <a:ext cx="5797958" cy="4022065"/>
          </a:xfrm>
          <a:prstGeom prst="rect">
            <a:avLst/>
          </a:prstGeom>
        </p:spPr>
      </p:pic>
      <p:sp>
        <p:nvSpPr>
          <p:cNvPr id="6" name="Freeform: Shape 5">
            <a:extLst>
              <a:ext uri="{FF2B5EF4-FFF2-40B4-BE49-F238E27FC236}">
                <a16:creationId xmlns:a16="http://schemas.microsoft.com/office/drawing/2014/main" xmlns="" id="{57EBAD88-76CC-4ED4-878F-FBD435A08CB9}"/>
              </a:ext>
            </a:extLst>
          </p:cNvPr>
          <p:cNvSpPr/>
          <p:nvPr/>
        </p:nvSpPr>
        <p:spPr>
          <a:xfrm>
            <a:off x="5896592" y="2367977"/>
            <a:ext cx="6295408" cy="4343400"/>
          </a:xfrm>
          <a:custGeom>
            <a:avLst/>
            <a:gdLst>
              <a:gd name="connsiteX0" fmla="*/ 2500480 w 6295408"/>
              <a:gd name="connsiteY0" fmla="*/ 180467 h 4343400"/>
              <a:gd name="connsiteX1" fmla="*/ 421861 w 6295408"/>
              <a:gd name="connsiteY1" fmla="*/ 1579341 h 4343400"/>
              <a:gd name="connsiteX2" fmla="*/ 2779995 w 6295408"/>
              <a:gd name="connsiteY2" fmla="*/ 3835909 h 4343400"/>
              <a:gd name="connsiteX3" fmla="*/ 5790368 w 6295408"/>
              <a:gd name="connsiteY3" fmla="*/ 2678938 h 4343400"/>
              <a:gd name="connsiteX4" fmla="*/ 3305991 w 6295408"/>
              <a:gd name="connsiteY4" fmla="*/ 262905 h 4343400"/>
              <a:gd name="connsiteX5" fmla="*/ 2500480 w 6295408"/>
              <a:gd name="connsiteY5" fmla="*/ 180467 h 4343400"/>
              <a:gd name="connsiteX6" fmla="*/ 0 w 6295408"/>
              <a:gd name="connsiteY6" fmla="*/ 0 h 4343400"/>
              <a:gd name="connsiteX7" fmla="*/ 6295408 w 6295408"/>
              <a:gd name="connsiteY7" fmla="*/ 0 h 4343400"/>
              <a:gd name="connsiteX8" fmla="*/ 6295408 w 6295408"/>
              <a:gd name="connsiteY8" fmla="*/ 4343400 h 4343400"/>
              <a:gd name="connsiteX9" fmla="*/ 0 w 6295408"/>
              <a:gd name="connsiteY9" fmla="*/ 434340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95408" h="4343400">
                <a:moveTo>
                  <a:pt x="2500480" y="180467"/>
                </a:moveTo>
                <a:cubicBezTo>
                  <a:pt x="1601170" y="173584"/>
                  <a:pt x="542427" y="454992"/>
                  <a:pt x="421861" y="1579341"/>
                </a:cubicBezTo>
                <a:cubicBezTo>
                  <a:pt x="261108" y="3078471"/>
                  <a:pt x="1885244" y="3652642"/>
                  <a:pt x="2779995" y="3835909"/>
                </a:cubicBezTo>
                <a:cubicBezTo>
                  <a:pt x="3674747" y="4019176"/>
                  <a:pt x="5695352" y="3716808"/>
                  <a:pt x="5790368" y="2678938"/>
                </a:cubicBezTo>
                <a:cubicBezTo>
                  <a:pt x="5958471" y="1209186"/>
                  <a:pt x="4200743" y="446172"/>
                  <a:pt x="3305991" y="262905"/>
                </a:cubicBezTo>
                <a:cubicBezTo>
                  <a:pt x="3082304" y="217089"/>
                  <a:pt x="2800249" y="182761"/>
                  <a:pt x="2500480" y="180467"/>
                </a:cubicBezTo>
                <a:close/>
                <a:moveTo>
                  <a:pt x="0" y="0"/>
                </a:moveTo>
                <a:lnTo>
                  <a:pt x="6295408" y="0"/>
                </a:lnTo>
                <a:lnTo>
                  <a:pt x="6295408" y="4343400"/>
                </a:lnTo>
                <a:lnTo>
                  <a:pt x="0" y="434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Freeform: Shape 6">
            <a:extLst>
              <a:ext uri="{FF2B5EF4-FFF2-40B4-BE49-F238E27FC236}">
                <a16:creationId xmlns:a16="http://schemas.microsoft.com/office/drawing/2014/main" xmlns="" id="{8EF8DADC-1D98-41E9-91E1-FAD32AA80EF7}"/>
              </a:ext>
            </a:extLst>
          </p:cNvPr>
          <p:cNvSpPr/>
          <p:nvPr/>
        </p:nvSpPr>
        <p:spPr>
          <a:xfrm>
            <a:off x="5896592" y="3209924"/>
            <a:ext cx="6295408" cy="3501453"/>
          </a:xfrm>
          <a:custGeom>
            <a:avLst/>
            <a:gdLst>
              <a:gd name="connsiteX0" fmla="*/ 0 w 6295408"/>
              <a:gd name="connsiteY0" fmla="*/ 0 h 3501453"/>
              <a:gd name="connsiteX1" fmla="*/ 706216 w 6295408"/>
              <a:gd name="connsiteY1" fmla="*/ 0 h 3501453"/>
              <a:gd name="connsiteX2" fmla="*/ 671044 w 6295408"/>
              <a:gd name="connsiteY2" fmla="*/ 43517 h 3501453"/>
              <a:gd name="connsiteX3" fmla="*/ 421861 w 6295408"/>
              <a:gd name="connsiteY3" fmla="*/ 737394 h 3501453"/>
              <a:gd name="connsiteX4" fmla="*/ 2779995 w 6295408"/>
              <a:gd name="connsiteY4" fmla="*/ 2993962 h 3501453"/>
              <a:gd name="connsiteX5" fmla="*/ 5790368 w 6295408"/>
              <a:gd name="connsiteY5" fmla="*/ 1836991 h 3501453"/>
              <a:gd name="connsiteX6" fmla="*/ 4742355 w 6295408"/>
              <a:gd name="connsiteY6" fmla="*/ 5032 h 3501453"/>
              <a:gd name="connsiteX7" fmla="*/ 4733900 w 6295408"/>
              <a:gd name="connsiteY7" fmla="*/ 0 h 3501453"/>
              <a:gd name="connsiteX8" fmla="*/ 6295408 w 6295408"/>
              <a:gd name="connsiteY8" fmla="*/ 0 h 3501453"/>
              <a:gd name="connsiteX9" fmla="*/ 6295408 w 6295408"/>
              <a:gd name="connsiteY9" fmla="*/ 3501453 h 3501453"/>
              <a:gd name="connsiteX10" fmla="*/ 0 w 6295408"/>
              <a:gd name="connsiteY10" fmla="*/ 3501453 h 35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5408" h="3501453">
                <a:moveTo>
                  <a:pt x="0" y="0"/>
                </a:moveTo>
                <a:lnTo>
                  <a:pt x="706216" y="0"/>
                </a:lnTo>
                <a:lnTo>
                  <a:pt x="671044" y="43517"/>
                </a:lnTo>
                <a:cubicBezTo>
                  <a:pt x="540780" y="227903"/>
                  <a:pt x="452003" y="456307"/>
                  <a:pt x="421861" y="737394"/>
                </a:cubicBezTo>
                <a:cubicBezTo>
                  <a:pt x="261108" y="2236524"/>
                  <a:pt x="1885244" y="2810695"/>
                  <a:pt x="2779995" y="2993962"/>
                </a:cubicBezTo>
                <a:cubicBezTo>
                  <a:pt x="3674747" y="3177229"/>
                  <a:pt x="5695352" y="2874861"/>
                  <a:pt x="5790368" y="1836991"/>
                </a:cubicBezTo>
                <a:cubicBezTo>
                  <a:pt x="5884926" y="1010256"/>
                  <a:pt x="5370139" y="407136"/>
                  <a:pt x="4742355" y="5032"/>
                </a:cubicBezTo>
                <a:lnTo>
                  <a:pt x="4733900" y="0"/>
                </a:lnTo>
                <a:lnTo>
                  <a:pt x="6295408" y="0"/>
                </a:lnTo>
                <a:lnTo>
                  <a:pt x="6295408" y="3501453"/>
                </a:lnTo>
                <a:lnTo>
                  <a:pt x="0" y="3501453"/>
                </a:lnTo>
                <a:close/>
              </a:path>
            </a:pathLst>
          </a:cu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Moon 27">
            <a:extLst>
              <a:ext uri="{FF2B5EF4-FFF2-40B4-BE49-F238E27FC236}">
                <a16:creationId xmlns:a16="http://schemas.microsoft.com/office/drawing/2014/main" xmlns="" id="{6F6E64E0-C701-4ED8-8B0C-4EB40B20F1FD}"/>
              </a:ext>
            </a:extLst>
          </p:cNvPr>
          <p:cNvSpPr/>
          <p:nvPr/>
        </p:nvSpPr>
        <p:spPr>
          <a:xfrm rot="17853696">
            <a:off x="6959110" y="3632504"/>
            <a:ext cx="1460069" cy="4030342"/>
          </a:xfrm>
          <a:custGeom>
            <a:avLst/>
            <a:gdLst>
              <a:gd name="connsiteX0" fmla="*/ 1480714 w 1480714"/>
              <a:gd name="connsiteY0" fmla="*/ 5793361 h 5793361"/>
              <a:gd name="connsiteX1" fmla="*/ 0 w 1480714"/>
              <a:gd name="connsiteY1" fmla="*/ 2896680 h 5793361"/>
              <a:gd name="connsiteX2" fmla="*/ 1480714 w 1480714"/>
              <a:gd name="connsiteY2" fmla="*/ -1 h 5793361"/>
              <a:gd name="connsiteX3" fmla="*/ 740357 w 1480714"/>
              <a:gd name="connsiteY3" fmla="*/ 2896680 h 5793361"/>
              <a:gd name="connsiteX4" fmla="*/ 1480714 w 1480714"/>
              <a:gd name="connsiteY4" fmla="*/ 5793361 h 5793361"/>
              <a:gd name="connsiteX0" fmla="*/ 737093 w 1551093"/>
              <a:gd name="connsiteY0" fmla="*/ 5777699 h 5777699"/>
              <a:gd name="connsiteX1" fmla="*/ 70379 w 1551093"/>
              <a:gd name="connsiteY1" fmla="*/ 2896681 h 5777699"/>
              <a:gd name="connsiteX2" fmla="*/ 1551093 w 1551093"/>
              <a:gd name="connsiteY2" fmla="*/ 0 h 5777699"/>
              <a:gd name="connsiteX3" fmla="*/ 810736 w 1551093"/>
              <a:gd name="connsiteY3" fmla="*/ 2896681 h 5777699"/>
              <a:gd name="connsiteX4" fmla="*/ 737093 w 1551093"/>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1390059 w 2130416"/>
              <a:gd name="connsiteY3" fmla="*/ 2896681 h 5777699"/>
              <a:gd name="connsiteX4" fmla="*/ 1316416 w 2130416"/>
              <a:gd name="connsiteY4" fmla="*/ 5777699 h 5777699"/>
              <a:gd name="connsiteX0" fmla="*/ 1316416 w 2130416"/>
              <a:gd name="connsiteY0" fmla="*/ 5777699 h 5777699"/>
              <a:gd name="connsiteX1" fmla="*/ 18802 w 2130416"/>
              <a:gd name="connsiteY1" fmla="*/ 2140792 h 5777699"/>
              <a:gd name="connsiteX2" fmla="*/ 2130416 w 2130416"/>
              <a:gd name="connsiteY2" fmla="*/ 0 h 5777699"/>
              <a:gd name="connsiteX3" fmla="*/ 570465 w 2130416"/>
              <a:gd name="connsiteY3" fmla="*/ 2314488 h 5777699"/>
              <a:gd name="connsiteX4" fmla="*/ 1316416 w 2130416"/>
              <a:gd name="connsiteY4" fmla="*/ 5777699 h 5777699"/>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70465 w 2130416"/>
              <a:gd name="connsiteY3" fmla="*/ 231453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369622 w 2130416"/>
              <a:gd name="connsiteY3" fmla="*/ 2279682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16416 w 2130416"/>
              <a:gd name="connsiteY0" fmla="*/ 5777743 h 5777743"/>
              <a:gd name="connsiteX1" fmla="*/ 18802 w 2130416"/>
              <a:gd name="connsiteY1" fmla="*/ 2140836 h 5777743"/>
              <a:gd name="connsiteX2" fmla="*/ 2130416 w 2130416"/>
              <a:gd name="connsiteY2" fmla="*/ 44 h 5777743"/>
              <a:gd name="connsiteX3" fmla="*/ 506949 w 2130416"/>
              <a:gd name="connsiteY3" fmla="*/ 2336940 h 5777743"/>
              <a:gd name="connsiteX4" fmla="*/ 1316416 w 2130416"/>
              <a:gd name="connsiteY4" fmla="*/ 5777743 h 5777743"/>
              <a:gd name="connsiteX0" fmla="*/ 1320503 w 2134503"/>
              <a:gd name="connsiteY0" fmla="*/ 5777743 h 5777743"/>
              <a:gd name="connsiteX1" fmla="*/ 22889 w 2134503"/>
              <a:gd name="connsiteY1" fmla="*/ 2140836 h 5777743"/>
              <a:gd name="connsiteX2" fmla="*/ 2134503 w 2134503"/>
              <a:gd name="connsiteY2" fmla="*/ 44 h 5777743"/>
              <a:gd name="connsiteX3" fmla="*/ 511036 w 2134503"/>
              <a:gd name="connsiteY3" fmla="*/ 2336940 h 5777743"/>
              <a:gd name="connsiteX4" fmla="*/ 1320503 w 2134503"/>
              <a:gd name="connsiteY4" fmla="*/ 5777743 h 5777743"/>
              <a:gd name="connsiteX0" fmla="*/ 1334470 w 2148470"/>
              <a:gd name="connsiteY0" fmla="*/ 5777743 h 5777743"/>
              <a:gd name="connsiteX1" fmla="*/ 36856 w 2148470"/>
              <a:gd name="connsiteY1" fmla="*/ 2140836 h 5777743"/>
              <a:gd name="connsiteX2" fmla="*/ 2148470 w 2148470"/>
              <a:gd name="connsiteY2" fmla="*/ 44 h 5777743"/>
              <a:gd name="connsiteX3" fmla="*/ 525003 w 2148470"/>
              <a:gd name="connsiteY3" fmla="*/ 2336940 h 5777743"/>
              <a:gd name="connsiteX4" fmla="*/ 1334470 w 2148470"/>
              <a:gd name="connsiteY4" fmla="*/ 5777743 h 5777743"/>
              <a:gd name="connsiteX0" fmla="*/ 1324442 w 2138442"/>
              <a:gd name="connsiteY0" fmla="*/ 5777743 h 5777743"/>
              <a:gd name="connsiteX1" fmla="*/ 26828 w 2138442"/>
              <a:gd name="connsiteY1" fmla="*/ 2140836 h 5777743"/>
              <a:gd name="connsiteX2" fmla="*/ 2138442 w 2138442"/>
              <a:gd name="connsiteY2" fmla="*/ 44 h 5777743"/>
              <a:gd name="connsiteX3" fmla="*/ 514975 w 2138442"/>
              <a:gd name="connsiteY3" fmla="*/ 2336940 h 5777743"/>
              <a:gd name="connsiteX4" fmla="*/ 1324442 w 2138442"/>
              <a:gd name="connsiteY4" fmla="*/ 5777743 h 5777743"/>
              <a:gd name="connsiteX0" fmla="*/ 1307939 w 2121939"/>
              <a:gd name="connsiteY0" fmla="*/ 5777740 h 5777740"/>
              <a:gd name="connsiteX1" fmla="*/ 10325 w 2121939"/>
              <a:gd name="connsiteY1" fmla="*/ 2140833 h 5777740"/>
              <a:gd name="connsiteX2" fmla="*/ 2121939 w 2121939"/>
              <a:gd name="connsiteY2" fmla="*/ 41 h 5777740"/>
              <a:gd name="connsiteX3" fmla="*/ 498472 w 2121939"/>
              <a:gd name="connsiteY3" fmla="*/ 2336937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94065 w 2121939"/>
              <a:gd name="connsiteY3" fmla="*/ 2328493 h 5777740"/>
              <a:gd name="connsiteX4" fmla="*/ 1307939 w 2121939"/>
              <a:gd name="connsiteY4" fmla="*/ 5777740 h 5777740"/>
              <a:gd name="connsiteX0" fmla="*/ 1307939 w 2121939"/>
              <a:gd name="connsiteY0" fmla="*/ 5777740 h 5777740"/>
              <a:gd name="connsiteX1" fmla="*/ 10325 w 2121939"/>
              <a:gd name="connsiteY1" fmla="*/ 2140833 h 5777740"/>
              <a:gd name="connsiteX2" fmla="*/ 2121939 w 2121939"/>
              <a:gd name="connsiteY2" fmla="*/ 41 h 5777740"/>
              <a:gd name="connsiteX3" fmla="*/ 442289 w 2121939"/>
              <a:gd name="connsiteY3" fmla="*/ 2291050 h 5777740"/>
              <a:gd name="connsiteX4" fmla="*/ 1307939 w 2121939"/>
              <a:gd name="connsiteY4" fmla="*/ 5777740 h 5777740"/>
              <a:gd name="connsiteX0" fmla="*/ 1274672 w 2088672"/>
              <a:gd name="connsiteY0" fmla="*/ 5777740 h 5777740"/>
              <a:gd name="connsiteX1" fmla="*/ 11204 w 2088672"/>
              <a:gd name="connsiteY1" fmla="*/ 2144499 h 5777740"/>
              <a:gd name="connsiteX2" fmla="*/ 2088672 w 2088672"/>
              <a:gd name="connsiteY2" fmla="*/ 41 h 5777740"/>
              <a:gd name="connsiteX3" fmla="*/ 409022 w 2088672"/>
              <a:gd name="connsiteY3" fmla="*/ 2291050 h 5777740"/>
              <a:gd name="connsiteX4" fmla="*/ 1274672 w 2088672"/>
              <a:gd name="connsiteY4" fmla="*/ 5777740 h 5777740"/>
              <a:gd name="connsiteX0" fmla="*/ 1274672 w 2088672"/>
              <a:gd name="connsiteY0" fmla="*/ 5777699 h 5777699"/>
              <a:gd name="connsiteX1" fmla="*/ 11204 w 2088672"/>
              <a:gd name="connsiteY1" fmla="*/ 2144458 h 5777699"/>
              <a:gd name="connsiteX2" fmla="*/ 2088672 w 2088672"/>
              <a:gd name="connsiteY2" fmla="*/ 0 h 5777699"/>
              <a:gd name="connsiteX3" fmla="*/ 409022 w 2088672"/>
              <a:gd name="connsiteY3" fmla="*/ 2291009 h 5777699"/>
              <a:gd name="connsiteX4" fmla="*/ 1274672 w 2088672"/>
              <a:gd name="connsiteY4" fmla="*/ 5777699 h 5777699"/>
              <a:gd name="connsiteX0" fmla="*/ 1279017 w 2093017"/>
              <a:gd name="connsiteY0" fmla="*/ 5777699 h 5777699"/>
              <a:gd name="connsiteX1" fmla="*/ 11081 w 2093017"/>
              <a:gd name="connsiteY1" fmla="*/ 2219617 h 5777699"/>
              <a:gd name="connsiteX2" fmla="*/ 2093017 w 2093017"/>
              <a:gd name="connsiteY2" fmla="*/ 0 h 5777699"/>
              <a:gd name="connsiteX3" fmla="*/ 413367 w 2093017"/>
              <a:gd name="connsiteY3" fmla="*/ 2291009 h 5777699"/>
              <a:gd name="connsiteX4" fmla="*/ 1279017 w 2093017"/>
              <a:gd name="connsiteY4" fmla="*/ 5777699 h 5777699"/>
              <a:gd name="connsiteX0" fmla="*/ 1279083 w 2093083"/>
              <a:gd name="connsiteY0" fmla="*/ 5777699 h 5777699"/>
              <a:gd name="connsiteX1" fmla="*/ 11147 w 2093083"/>
              <a:gd name="connsiteY1" fmla="*/ 2219617 h 5777699"/>
              <a:gd name="connsiteX2" fmla="*/ 2093083 w 2093083"/>
              <a:gd name="connsiteY2" fmla="*/ 0 h 5777699"/>
              <a:gd name="connsiteX3" fmla="*/ 413433 w 2093083"/>
              <a:gd name="connsiteY3" fmla="*/ 2291009 h 5777699"/>
              <a:gd name="connsiteX4" fmla="*/ 1279083 w 2093083"/>
              <a:gd name="connsiteY4" fmla="*/ 5777699 h 577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083" h="5777699">
                <a:moveTo>
                  <a:pt x="1279083" y="5777699"/>
                </a:moveTo>
                <a:cubicBezTo>
                  <a:pt x="214061" y="4299862"/>
                  <a:pt x="-62486" y="3074980"/>
                  <a:pt x="11147" y="2219617"/>
                </a:cubicBezTo>
                <a:cubicBezTo>
                  <a:pt x="84780" y="1364254"/>
                  <a:pt x="829254" y="318765"/>
                  <a:pt x="2093083" y="0"/>
                </a:cubicBezTo>
                <a:cubicBezTo>
                  <a:pt x="790278" y="830441"/>
                  <a:pt x="549100" y="1328059"/>
                  <a:pt x="413433" y="2291009"/>
                </a:cubicBezTo>
                <a:cubicBezTo>
                  <a:pt x="277766" y="3253959"/>
                  <a:pt x="622025" y="4645610"/>
                  <a:pt x="1279083" y="577769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Title 28">
            <a:extLst>
              <a:ext uri="{FF2B5EF4-FFF2-40B4-BE49-F238E27FC236}">
                <a16:creationId xmlns:a16="http://schemas.microsoft.com/office/drawing/2014/main" xmlns="" id="{E78A2C91-90C8-40A4-B7B5-3BB02FDD1A3C}"/>
              </a:ext>
            </a:extLst>
          </p:cNvPr>
          <p:cNvSpPr>
            <a:spLocks noGrp="1"/>
          </p:cNvSpPr>
          <p:nvPr>
            <p:ph type="ctrTitle"/>
          </p:nvPr>
        </p:nvSpPr>
        <p:spPr/>
        <p:txBody>
          <a:bodyPr/>
          <a:lstStyle/>
          <a:p>
            <a:r>
              <a:rPr lang="en-US" dirty="0"/>
              <a:t>TIME </a:t>
            </a:r>
            <a:br>
              <a:rPr lang="en-US" dirty="0"/>
            </a:br>
            <a:r>
              <a:rPr lang="en-US" dirty="0"/>
              <a:t>MANAGEMENT</a:t>
            </a:r>
            <a:endParaRPr lang="uk-UA" dirty="0"/>
          </a:p>
        </p:txBody>
      </p:sp>
      <p:sp>
        <p:nvSpPr>
          <p:cNvPr id="9" name="Oval 8">
            <a:extLst>
              <a:ext uri="{FF2B5EF4-FFF2-40B4-BE49-F238E27FC236}">
                <a16:creationId xmlns:a16="http://schemas.microsoft.com/office/drawing/2014/main" xmlns="" id="{761A3853-682A-42C2-9850-C625EBA24F26}"/>
              </a:ext>
            </a:extLst>
          </p:cNvPr>
          <p:cNvSpPr/>
          <p:nvPr/>
        </p:nvSpPr>
        <p:spPr>
          <a:xfrm>
            <a:off x="566057" y="4699341"/>
            <a:ext cx="638629" cy="6386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Oval 9">
            <a:extLst>
              <a:ext uri="{FF2B5EF4-FFF2-40B4-BE49-F238E27FC236}">
                <a16:creationId xmlns:a16="http://schemas.microsoft.com/office/drawing/2014/main" xmlns="" id="{B8B3BDA4-C2E1-40F7-A7A7-C0DD5D170CD5}"/>
              </a:ext>
            </a:extLst>
          </p:cNvPr>
          <p:cNvSpPr/>
          <p:nvPr/>
        </p:nvSpPr>
        <p:spPr>
          <a:xfrm>
            <a:off x="1574800" y="4699340"/>
            <a:ext cx="638629" cy="6386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Oval 10">
            <a:extLst>
              <a:ext uri="{FF2B5EF4-FFF2-40B4-BE49-F238E27FC236}">
                <a16:creationId xmlns:a16="http://schemas.microsoft.com/office/drawing/2014/main" xmlns="" id="{C4D6E859-A71C-4F8D-8D99-107DAD091C6A}"/>
              </a:ext>
            </a:extLst>
          </p:cNvPr>
          <p:cNvSpPr/>
          <p:nvPr/>
        </p:nvSpPr>
        <p:spPr>
          <a:xfrm>
            <a:off x="2583543" y="4699339"/>
            <a:ext cx="638629" cy="63862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30972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E6853-A92C-4323-B8BE-1C271C2E28D2}"/>
              </a:ext>
            </a:extLst>
          </p:cNvPr>
          <p:cNvSpPr>
            <a:spLocks noGrp="1"/>
          </p:cNvSpPr>
          <p:nvPr>
            <p:ph type="title"/>
          </p:nvPr>
        </p:nvSpPr>
        <p:spPr/>
        <p:txBody>
          <a:bodyPr/>
          <a:lstStyle/>
          <a:p>
            <a:r>
              <a:rPr lang="en-AU" dirty="0"/>
              <a:t>4.1. Time-keeping during exercises</a:t>
            </a:r>
            <a:endParaRPr lang="uk-UA" dirty="0"/>
          </a:p>
        </p:txBody>
      </p:sp>
      <p:sp>
        <p:nvSpPr>
          <p:cNvPr id="3" name="Content Placeholder 2">
            <a:extLst>
              <a:ext uri="{FF2B5EF4-FFF2-40B4-BE49-F238E27FC236}">
                <a16:creationId xmlns:a16="http://schemas.microsoft.com/office/drawing/2014/main" xmlns="" id="{A5520D5D-3E86-4B33-B87E-08E659D66FF6}"/>
              </a:ext>
            </a:extLst>
          </p:cNvPr>
          <p:cNvSpPr>
            <a:spLocks noGrp="1"/>
          </p:cNvSpPr>
          <p:nvPr>
            <p:ph idx="1"/>
          </p:nvPr>
        </p:nvSpPr>
        <p:spPr>
          <a:xfrm>
            <a:off x="838199" y="1762565"/>
            <a:ext cx="10817773" cy="3407278"/>
          </a:xfrm>
        </p:spPr>
        <p:txBody>
          <a:bodyPr>
            <a:normAutofit/>
          </a:bodyPr>
          <a:lstStyle/>
          <a:p>
            <a:pPr>
              <a:buFont typeface="Wingdings" panose="05000000000000000000" pitchFamily="2" charset="2"/>
              <a:buChar char="à"/>
            </a:pPr>
            <a:r>
              <a:rPr lang="en-GB" sz="1900" dirty="0"/>
              <a:t> It is recommended to keep within the time indicated for each exercise</a:t>
            </a:r>
          </a:p>
          <a:p>
            <a:pPr>
              <a:buFont typeface="Wingdings" panose="05000000000000000000" pitchFamily="2" charset="2"/>
              <a:buChar char="à"/>
            </a:pPr>
            <a:r>
              <a:rPr lang="en-GB" sz="1900" dirty="0"/>
              <a:t> However, depending on the training venue and set-up, you may need to adjust the time for each exercise. These adjustments should preferably happen in the planning phase. </a:t>
            </a:r>
          </a:p>
          <a:p>
            <a:pPr>
              <a:buFont typeface="Wingdings" panose="05000000000000000000" pitchFamily="2" charset="2"/>
              <a:buChar char="à"/>
            </a:pPr>
            <a:r>
              <a:rPr lang="en-GB" sz="1900" dirty="0"/>
              <a:t> Always keep the objective in mind and check if the team is still working towards the intended objectives. If not, redirect the team in their performance accordingly.</a:t>
            </a:r>
          </a:p>
          <a:p>
            <a:pPr>
              <a:buFont typeface="Wingdings" panose="05000000000000000000" pitchFamily="2" charset="2"/>
              <a:buChar char="à"/>
            </a:pPr>
            <a:r>
              <a:rPr lang="en-GB" sz="1900" dirty="0"/>
              <a:t> Each exercise will have several objectives. However, some of them are key to the exercise and should be prioritised if you realize that not all can be achieved.  </a:t>
            </a:r>
            <a:endParaRPr lang="uk-UA" sz="1900" dirty="0"/>
          </a:p>
        </p:txBody>
      </p:sp>
      <p:sp>
        <p:nvSpPr>
          <p:cNvPr id="4" name="Slide Number Placeholder 3">
            <a:extLst>
              <a:ext uri="{FF2B5EF4-FFF2-40B4-BE49-F238E27FC236}">
                <a16:creationId xmlns:a16="http://schemas.microsoft.com/office/drawing/2014/main" xmlns="" id="{A9B199A5-61F6-4849-B053-6C9C4DB34F0C}"/>
              </a:ext>
            </a:extLst>
          </p:cNvPr>
          <p:cNvSpPr>
            <a:spLocks noGrp="1"/>
          </p:cNvSpPr>
          <p:nvPr>
            <p:ph type="sldNum" sz="quarter" idx="12"/>
          </p:nvPr>
        </p:nvSpPr>
        <p:spPr/>
        <p:txBody>
          <a:bodyPr/>
          <a:lstStyle/>
          <a:p>
            <a:fld id="{03E55565-F195-45AE-A8B0-E2C07D5DAE07}" type="slidenum">
              <a:rPr lang="uk-UA" smtClean="0"/>
              <a:t>10</a:t>
            </a:fld>
            <a:endParaRPr lang="uk-UA"/>
          </a:p>
        </p:txBody>
      </p:sp>
      <p:sp>
        <p:nvSpPr>
          <p:cNvPr id="6" name="Content Placeholder 5">
            <a:extLst>
              <a:ext uri="{FF2B5EF4-FFF2-40B4-BE49-F238E27FC236}">
                <a16:creationId xmlns:a16="http://schemas.microsoft.com/office/drawing/2014/main" xmlns="" id="{92F1A8AF-1ACF-48D7-AD5B-F28ADCB4D024}"/>
              </a:ext>
            </a:extLst>
          </p:cNvPr>
          <p:cNvSpPr txBox="1">
            <a:spLocks/>
          </p:cNvSpPr>
          <p:nvPr/>
        </p:nvSpPr>
        <p:spPr>
          <a:xfrm>
            <a:off x="838199" y="4907072"/>
            <a:ext cx="10635064" cy="1059230"/>
          </a:xfrm>
          <a:prstGeom prst="rect">
            <a:avLst/>
          </a:prstGeom>
          <a:solidFill>
            <a:schemeClr val="accent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rPr>
              <a:t>Enough time should be allocated for the debriefing sessions as they are key to the learning curve of each participants:</a:t>
            </a:r>
          </a:p>
          <a:p>
            <a:pPr marL="0" indent="0" algn="ctr">
              <a:buNone/>
            </a:pPr>
            <a:r>
              <a:rPr lang="en-US" sz="2000" b="1" dirty="0">
                <a:solidFill>
                  <a:schemeClr val="bg1"/>
                </a:solidFill>
              </a:rPr>
              <a:t>2/3 of the time for the exercise itself, and 1/3 of the time for the debriefing.</a:t>
            </a:r>
          </a:p>
        </p:txBody>
      </p:sp>
    </p:spTree>
    <p:extLst>
      <p:ext uri="{BB962C8B-B14F-4D97-AF65-F5344CB8AC3E}">
        <p14:creationId xmlns:p14="http://schemas.microsoft.com/office/powerpoint/2010/main" val="3413986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ABCD8-FDDC-4980-A6F1-AFE229CC09CF}"/>
              </a:ext>
            </a:extLst>
          </p:cNvPr>
          <p:cNvSpPr>
            <a:spLocks noGrp="1"/>
          </p:cNvSpPr>
          <p:nvPr>
            <p:ph type="title"/>
          </p:nvPr>
        </p:nvSpPr>
        <p:spPr/>
        <p:txBody>
          <a:bodyPr/>
          <a:lstStyle/>
          <a:p>
            <a:r>
              <a:rPr lang="en-AU" dirty="0"/>
              <a:t>4.2. Performance curve</a:t>
            </a:r>
            <a:endParaRPr lang="uk-UA" dirty="0"/>
          </a:p>
        </p:txBody>
      </p:sp>
      <p:sp>
        <p:nvSpPr>
          <p:cNvPr id="5" name="Slide Number Placeholder 4">
            <a:extLst>
              <a:ext uri="{FF2B5EF4-FFF2-40B4-BE49-F238E27FC236}">
                <a16:creationId xmlns:a16="http://schemas.microsoft.com/office/drawing/2014/main" xmlns="" id="{7426BD1B-C12F-4673-95D2-B18A42110D6F}"/>
              </a:ext>
            </a:extLst>
          </p:cNvPr>
          <p:cNvSpPr>
            <a:spLocks noGrp="1"/>
          </p:cNvSpPr>
          <p:nvPr>
            <p:ph type="sldNum" sz="quarter" idx="12"/>
          </p:nvPr>
        </p:nvSpPr>
        <p:spPr/>
        <p:txBody>
          <a:bodyPr/>
          <a:lstStyle/>
          <a:p>
            <a:fld id="{03E55565-F195-45AE-A8B0-E2C07D5DAE07}" type="slidenum">
              <a:rPr lang="uk-UA" smtClean="0"/>
              <a:t>11</a:t>
            </a:fld>
            <a:endParaRPr lang="uk-UA"/>
          </a:p>
        </p:txBody>
      </p:sp>
      <p:pic>
        <p:nvPicPr>
          <p:cNvPr id="6" name="Grafik 5" descr="https://docs.google.com/drawings/d/sfeF5uKfivQOr9jj0Koz54Q/image?w=443&amp;h=176&amp;rev=1&amp;ac=1&amp;parent=1Bfb6kig58MUXU6EVFDUL6dRFo-bKm68asOCWzR3OWVI"/>
          <p:cNvPicPr/>
          <p:nvPr/>
        </p:nvPicPr>
        <p:blipFill>
          <a:blip r:embed="rId2">
            <a:extLst>
              <a:ext uri="{BEBA8EAE-BF5A-486C-A8C5-ECC9F3942E4B}">
                <a14:imgProps xmlns:a14="http://schemas.microsoft.com/office/drawing/2010/main">
                  <a14:imgLayer r:embed="rId3">
                    <a14:imgEffect>
                      <a14:sharpenSoften amount="76000"/>
                    </a14:imgEffect>
                    <a14:imgEffect>
                      <a14:brightnessContrast contrast="-32000"/>
                    </a14:imgEffect>
                  </a14:imgLayer>
                </a14:imgProps>
              </a:ext>
              <a:ext uri="{28A0092B-C50C-407E-A947-70E740481C1C}">
                <a14:useLocalDpi xmlns:a14="http://schemas.microsoft.com/office/drawing/2010/main" val="0"/>
              </a:ext>
            </a:extLst>
          </a:blip>
          <a:srcRect/>
          <a:stretch>
            <a:fillRect/>
          </a:stretch>
        </p:blipFill>
        <p:spPr bwMode="auto">
          <a:xfrm>
            <a:off x="914400" y="2518372"/>
            <a:ext cx="5334000" cy="2370499"/>
          </a:xfrm>
          <a:prstGeom prst="rect">
            <a:avLst/>
          </a:prstGeom>
          <a:noFill/>
          <a:ln>
            <a:noFill/>
          </a:ln>
        </p:spPr>
      </p:pic>
      <p:sp>
        <p:nvSpPr>
          <p:cNvPr id="7" name="Content Placeholder 6">
            <a:extLst>
              <a:ext uri="{FF2B5EF4-FFF2-40B4-BE49-F238E27FC236}">
                <a16:creationId xmlns:a16="http://schemas.microsoft.com/office/drawing/2014/main" xmlns="" id="{4E142723-C063-42E8-9204-DC8171F4DACA}"/>
              </a:ext>
            </a:extLst>
          </p:cNvPr>
          <p:cNvSpPr>
            <a:spLocks noGrp="1"/>
          </p:cNvSpPr>
          <p:nvPr>
            <p:ph sz="half" idx="2"/>
          </p:nvPr>
        </p:nvSpPr>
        <p:spPr>
          <a:xfrm>
            <a:off x="6172200" y="2049530"/>
            <a:ext cx="5181600" cy="4351338"/>
          </a:xfrm>
        </p:spPr>
        <p:txBody>
          <a:bodyPr>
            <a:normAutofit/>
          </a:bodyPr>
          <a:lstStyle/>
          <a:p>
            <a:pPr>
              <a:buFont typeface="Wingdings" panose="05000000000000000000" pitchFamily="2" charset="2"/>
              <a:buChar char="à"/>
            </a:pPr>
            <a:r>
              <a:rPr lang="en-GB" sz="2000" dirty="0"/>
              <a:t> You should think about ways and motivation exercises to keep the performance as high as possible even in typical phases of low performance. </a:t>
            </a:r>
          </a:p>
          <a:p>
            <a:pPr>
              <a:buFont typeface="Wingdings" panose="05000000000000000000" pitchFamily="2" charset="2"/>
              <a:buChar char="à"/>
            </a:pPr>
            <a:endParaRPr lang="en-GB" sz="2000" dirty="0"/>
          </a:p>
          <a:p>
            <a:pPr>
              <a:buFont typeface="Wingdings" panose="05000000000000000000" pitchFamily="2" charset="2"/>
              <a:buChar char="à"/>
            </a:pPr>
            <a:r>
              <a:rPr lang="en-GB" sz="2000" dirty="0"/>
              <a:t> Plan breaks accordingly and as far as possible avoid scheduling the most complicated or demanding exercises at times in which the average power curve is low.</a:t>
            </a:r>
            <a:endParaRPr lang="de-DE" sz="2000" dirty="0"/>
          </a:p>
        </p:txBody>
      </p:sp>
      <p:sp>
        <p:nvSpPr>
          <p:cNvPr id="3" name="Rectangle 2">
            <a:extLst>
              <a:ext uri="{FF2B5EF4-FFF2-40B4-BE49-F238E27FC236}">
                <a16:creationId xmlns:a16="http://schemas.microsoft.com/office/drawing/2014/main" xmlns="" id="{54D22092-BCE6-4DE8-BFDE-426310AD445F}"/>
              </a:ext>
            </a:extLst>
          </p:cNvPr>
          <p:cNvSpPr/>
          <p:nvPr/>
        </p:nvSpPr>
        <p:spPr>
          <a:xfrm>
            <a:off x="2163817" y="2504135"/>
            <a:ext cx="2375338"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Rectangle 7">
            <a:extLst>
              <a:ext uri="{FF2B5EF4-FFF2-40B4-BE49-F238E27FC236}">
                <a16:creationId xmlns:a16="http://schemas.microsoft.com/office/drawing/2014/main" xmlns="" id="{CE0CEFB3-D120-47F5-9BE2-69EE344B9091}"/>
              </a:ext>
            </a:extLst>
          </p:cNvPr>
          <p:cNvSpPr/>
          <p:nvPr/>
        </p:nvSpPr>
        <p:spPr>
          <a:xfrm>
            <a:off x="838201" y="1976967"/>
            <a:ext cx="274319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Perfomance Curve</a:t>
            </a:r>
            <a:endParaRPr lang="uk-UA" sz="2000" b="1" dirty="0">
              <a:solidFill>
                <a:schemeClr val="tx1"/>
              </a:solidFill>
            </a:endParaRPr>
          </a:p>
        </p:txBody>
      </p:sp>
    </p:spTree>
    <p:extLst>
      <p:ext uri="{BB962C8B-B14F-4D97-AF65-F5344CB8AC3E}">
        <p14:creationId xmlns:p14="http://schemas.microsoft.com/office/powerpoint/2010/main" val="15559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1324E3-2E5E-4573-B680-E3354DA489B4}"/>
              </a:ext>
            </a:extLst>
          </p:cNvPr>
          <p:cNvSpPr>
            <a:spLocks noGrp="1"/>
          </p:cNvSpPr>
          <p:nvPr>
            <p:ph type="title"/>
          </p:nvPr>
        </p:nvSpPr>
        <p:spPr/>
        <p:txBody>
          <a:bodyPr>
            <a:normAutofit/>
          </a:bodyPr>
          <a:lstStyle/>
          <a:p>
            <a:r>
              <a:rPr lang="en-AU" dirty="0"/>
              <a:t>5. Break Management</a:t>
            </a:r>
          </a:p>
        </p:txBody>
      </p:sp>
      <p:graphicFrame>
        <p:nvGraphicFramePr>
          <p:cNvPr id="2" name="Inhaltsplatzhalter 1"/>
          <p:cNvGraphicFramePr>
            <a:graphicFrameLocks noGrp="1"/>
          </p:cNvGraphicFramePr>
          <p:nvPr>
            <p:ph sz="half" idx="1"/>
            <p:extLst>
              <p:ext uri="{D42A27DB-BD31-4B8C-83A1-F6EECF244321}">
                <p14:modId xmlns:p14="http://schemas.microsoft.com/office/powerpoint/2010/main" val="2144367771"/>
              </p:ext>
            </p:extLst>
          </p:nvPr>
        </p:nvGraphicFramePr>
        <p:xfrm>
          <a:off x="838198" y="1863510"/>
          <a:ext cx="4406464" cy="3035060"/>
        </p:xfrm>
        <a:graphic>
          <a:graphicData uri="http://schemas.openxmlformats.org/drawingml/2006/table">
            <a:tbl>
              <a:tblPr firstRow="1" firstCol="1" bandRow="1">
                <a:tableStyleId>{5C22544A-7EE6-4342-B048-85BDC9FD1C3A}</a:tableStyleId>
              </a:tblPr>
              <a:tblGrid>
                <a:gridCol w="2203232">
                  <a:extLst>
                    <a:ext uri="{9D8B030D-6E8A-4147-A177-3AD203B41FA5}">
                      <a16:colId xmlns:a16="http://schemas.microsoft.com/office/drawing/2014/main" xmlns="" val="20000"/>
                    </a:ext>
                  </a:extLst>
                </a:gridCol>
                <a:gridCol w="2203232">
                  <a:extLst>
                    <a:ext uri="{9D8B030D-6E8A-4147-A177-3AD203B41FA5}">
                      <a16:colId xmlns:a16="http://schemas.microsoft.com/office/drawing/2014/main" xmlns="" val="20001"/>
                    </a:ext>
                  </a:extLst>
                </a:gridCol>
              </a:tblGrid>
              <a:tr h="758765">
                <a:tc>
                  <a:txBody>
                    <a:bodyPr/>
                    <a:lstStyle/>
                    <a:p>
                      <a:pPr algn="r">
                        <a:lnSpc>
                          <a:spcPct val="115000"/>
                        </a:lnSpc>
                        <a:spcAft>
                          <a:spcPts val="0"/>
                        </a:spcAft>
                      </a:pPr>
                      <a:r>
                        <a:rPr lang="de-DE" sz="2000" dirty="0">
                          <a:solidFill>
                            <a:schemeClr val="accent1"/>
                          </a:solidFill>
                          <a:effectLst/>
                        </a:rPr>
                        <a:t>WORKING </a:t>
                      </a:r>
                    </a:p>
                    <a:p>
                      <a:pPr algn="r">
                        <a:lnSpc>
                          <a:spcPct val="115000"/>
                        </a:lnSpc>
                        <a:spcAft>
                          <a:spcPts val="0"/>
                        </a:spcAft>
                      </a:pPr>
                      <a:r>
                        <a:rPr lang="de-DE" sz="2000" dirty="0">
                          <a:solidFill>
                            <a:schemeClr val="accent1"/>
                          </a:solidFill>
                          <a:effectLst/>
                        </a:rPr>
                        <a:t>time</a:t>
                      </a:r>
                      <a:endParaRPr lang="de-DE" sz="2000" dirty="0">
                        <a:solidFill>
                          <a:schemeClr val="accent1"/>
                        </a:solidFill>
                        <a:effectLst/>
                        <a:latin typeface="Cambria" panose="02040503050406030204" pitchFamily="18" charset="0"/>
                        <a:ea typeface="Cambria" panose="02040503050406030204" pitchFamily="18" charset="0"/>
                        <a:cs typeface="Cambria" panose="02040503050406030204" pitchFamily="18" charset="0"/>
                      </a:endParaRPr>
                    </a:p>
                  </a:txBody>
                  <a:tcPr marL="30563" marR="30563" marT="0" marB="0">
                    <a:lnL w="12700" cmpd="sng">
                      <a:noFill/>
                    </a:lnL>
                    <a:lnR w="381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nSpc>
                          <a:spcPct val="115000"/>
                        </a:lnSpc>
                        <a:spcAft>
                          <a:spcPts val="0"/>
                        </a:spcAft>
                      </a:pPr>
                      <a:r>
                        <a:rPr lang="de-DE" sz="2000" dirty="0">
                          <a:solidFill>
                            <a:schemeClr val="accent1"/>
                          </a:solidFill>
                          <a:effectLst/>
                        </a:rPr>
                        <a:t>Total BREAK time</a:t>
                      </a:r>
                      <a:endParaRPr lang="de-DE" sz="2000" dirty="0">
                        <a:solidFill>
                          <a:schemeClr val="accent1"/>
                        </a:solidFill>
                        <a:effectLst/>
                        <a:latin typeface="Cambria" panose="02040503050406030204" pitchFamily="18" charset="0"/>
                        <a:ea typeface="Cambria" panose="02040503050406030204" pitchFamily="18" charset="0"/>
                        <a:cs typeface="Cambria" panose="02040503050406030204" pitchFamily="18" charset="0"/>
                      </a:endParaRPr>
                    </a:p>
                  </a:txBody>
                  <a:tcPr marL="30563" marR="30563" marT="0" marB="0">
                    <a:lnL w="381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758765">
                <a:tc>
                  <a:txBody>
                    <a:bodyPr/>
                    <a:lstStyle/>
                    <a:p>
                      <a:pPr algn="r">
                        <a:lnSpc>
                          <a:spcPct val="115000"/>
                        </a:lnSpc>
                        <a:spcAft>
                          <a:spcPts val="0"/>
                        </a:spcAft>
                      </a:pPr>
                      <a:r>
                        <a:rPr lang="de-DE" sz="2000" b="0" dirty="0">
                          <a:solidFill>
                            <a:schemeClr val="tx1"/>
                          </a:solidFill>
                          <a:effectLst/>
                        </a:rPr>
                        <a:t>Up to 6 hours</a:t>
                      </a:r>
                      <a:endParaRPr lang="de-DE" sz="2000" b="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30563" marR="30563" marT="0" marB="0">
                    <a:lnL w="12700" cmpd="sng">
                      <a:noFill/>
                    </a:lnL>
                    <a:lnR w="381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a:txBody>
                    <a:bodyPr/>
                    <a:lstStyle/>
                    <a:p>
                      <a:pPr>
                        <a:lnSpc>
                          <a:spcPct val="115000"/>
                        </a:lnSpc>
                        <a:spcAft>
                          <a:spcPts val="0"/>
                        </a:spcAft>
                      </a:pPr>
                      <a:r>
                        <a:rPr lang="de-DE" sz="2000" b="0" dirty="0">
                          <a:solidFill>
                            <a:schemeClr val="tx1"/>
                          </a:solidFill>
                          <a:effectLst/>
                        </a:rPr>
                        <a:t>No breaks mandatory</a:t>
                      </a:r>
                      <a:endParaRPr lang="de-DE" sz="2000" b="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30563" marR="30563" marT="0" marB="0">
                    <a:lnL w="381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0001"/>
                  </a:ext>
                </a:extLst>
              </a:tr>
              <a:tr h="758765">
                <a:tc>
                  <a:txBody>
                    <a:bodyPr/>
                    <a:lstStyle/>
                    <a:p>
                      <a:pPr algn="r">
                        <a:lnSpc>
                          <a:spcPct val="115000"/>
                        </a:lnSpc>
                        <a:spcAft>
                          <a:spcPts val="0"/>
                        </a:spcAft>
                      </a:pPr>
                      <a:r>
                        <a:rPr lang="de-DE" sz="2000" b="0" dirty="0" err="1">
                          <a:solidFill>
                            <a:schemeClr val="tx1"/>
                          </a:solidFill>
                          <a:effectLst/>
                        </a:rPr>
                        <a:t>Between</a:t>
                      </a:r>
                      <a:r>
                        <a:rPr lang="de-DE" sz="2000" b="0" dirty="0">
                          <a:solidFill>
                            <a:schemeClr val="tx1"/>
                          </a:solidFill>
                          <a:effectLst/>
                        </a:rPr>
                        <a:t> 6 </a:t>
                      </a:r>
                      <a:r>
                        <a:rPr lang="de-DE" sz="2000" b="0" dirty="0" err="1">
                          <a:solidFill>
                            <a:schemeClr val="tx1"/>
                          </a:solidFill>
                          <a:effectLst/>
                        </a:rPr>
                        <a:t>to</a:t>
                      </a:r>
                      <a:r>
                        <a:rPr lang="de-DE" sz="2000" b="0" dirty="0">
                          <a:solidFill>
                            <a:schemeClr val="tx1"/>
                          </a:solidFill>
                          <a:effectLst/>
                        </a:rPr>
                        <a:t> 9 </a:t>
                      </a:r>
                      <a:r>
                        <a:rPr lang="de-DE" sz="2000" b="0" dirty="0" err="1">
                          <a:solidFill>
                            <a:schemeClr val="tx1"/>
                          </a:solidFill>
                          <a:effectLst/>
                        </a:rPr>
                        <a:t>hours</a:t>
                      </a:r>
                      <a:endParaRPr lang="de-DE" sz="2000" b="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30563" marR="30563" marT="0" marB="0">
                    <a:lnL w="12700" cmpd="sng">
                      <a:noFill/>
                    </a:lnL>
                    <a:lnR w="381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60000"/>
                        <a:lumOff val="40000"/>
                      </a:schemeClr>
                    </a:solidFill>
                  </a:tcPr>
                </a:tc>
                <a:tc>
                  <a:txBody>
                    <a:bodyPr/>
                    <a:lstStyle/>
                    <a:p>
                      <a:pPr>
                        <a:lnSpc>
                          <a:spcPct val="115000"/>
                        </a:lnSpc>
                        <a:spcAft>
                          <a:spcPts val="0"/>
                        </a:spcAft>
                      </a:pPr>
                      <a:r>
                        <a:rPr lang="de-DE" sz="2000" b="0" dirty="0">
                          <a:solidFill>
                            <a:schemeClr val="tx1"/>
                          </a:solidFill>
                          <a:effectLst/>
                        </a:rPr>
                        <a:t>At least 30 minutes</a:t>
                      </a:r>
                      <a:endParaRPr lang="de-DE" sz="2000" b="0" dirty="0">
                        <a:solidFill>
                          <a:schemeClr val="tx1"/>
                        </a:solidFill>
                        <a:effectLst/>
                        <a:latin typeface="Cambria" panose="02040503050406030204" pitchFamily="18" charset="0"/>
                        <a:ea typeface="Cambria" panose="02040503050406030204" pitchFamily="18" charset="0"/>
                        <a:cs typeface="Cambria" panose="02040503050406030204" pitchFamily="18" charset="0"/>
                      </a:endParaRPr>
                    </a:p>
                  </a:txBody>
                  <a:tcPr marL="30563" marR="30563" marT="0" marB="0">
                    <a:lnL w="381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xmlns="" val="10002"/>
                  </a:ext>
                </a:extLst>
              </a:tr>
              <a:tr h="758765">
                <a:tc>
                  <a:txBody>
                    <a:bodyPr/>
                    <a:lstStyle/>
                    <a:p>
                      <a:pPr algn="r">
                        <a:lnSpc>
                          <a:spcPct val="115000"/>
                        </a:lnSpc>
                        <a:spcAft>
                          <a:spcPts val="0"/>
                        </a:spcAft>
                      </a:pPr>
                      <a:r>
                        <a:rPr lang="de-DE" sz="2000" b="1" dirty="0">
                          <a:solidFill>
                            <a:schemeClr val="bg1"/>
                          </a:solidFill>
                          <a:effectLst/>
                        </a:rPr>
                        <a:t>Over 9 </a:t>
                      </a:r>
                      <a:r>
                        <a:rPr lang="de-DE" sz="2000" b="1" dirty="0" err="1">
                          <a:solidFill>
                            <a:schemeClr val="bg1"/>
                          </a:solidFill>
                          <a:effectLst/>
                        </a:rPr>
                        <a:t>hours</a:t>
                      </a:r>
                      <a:endParaRPr lang="de-DE" sz="2000" b="1"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30563" marR="30563" marT="0" marB="0">
                    <a:lnR w="38100" cap="flat" cmpd="sng" algn="ctr">
                      <a:solidFill>
                        <a:schemeClr val="tx1"/>
                      </a:solidFill>
                      <a:prstDash val="solid"/>
                      <a:round/>
                      <a:headEnd type="none" w="med" len="med"/>
                      <a:tailEnd type="none" w="med" len="med"/>
                    </a:lnR>
                    <a:lnT w="12700" cmpd="sng">
                      <a:noFill/>
                    </a:lnT>
                    <a:solidFill>
                      <a:schemeClr val="accent3">
                        <a:lumMod val="75000"/>
                      </a:schemeClr>
                    </a:solidFill>
                  </a:tcPr>
                </a:tc>
                <a:tc>
                  <a:txBody>
                    <a:bodyPr/>
                    <a:lstStyle/>
                    <a:p>
                      <a:pPr>
                        <a:lnSpc>
                          <a:spcPct val="115000"/>
                        </a:lnSpc>
                        <a:spcAft>
                          <a:spcPts val="0"/>
                        </a:spcAft>
                      </a:pPr>
                      <a:r>
                        <a:rPr lang="de-DE" sz="2000" b="1" dirty="0">
                          <a:solidFill>
                            <a:schemeClr val="bg1"/>
                          </a:solidFill>
                          <a:effectLst/>
                        </a:rPr>
                        <a:t>At least 45 </a:t>
                      </a:r>
                      <a:r>
                        <a:rPr lang="de-DE" sz="2000" b="1" dirty="0" err="1">
                          <a:solidFill>
                            <a:schemeClr val="bg1"/>
                          </a:solidFill>
                          <a:effectLst/>
                        </a:rPr>
                        <a:t>minutes</a:t>
                      </a:r>
                      <a:endParaRPr lang="de-DE" sz="2000" b="1" dirty="0">
                        <a:solidFill>
                          <a:schemeClr val="bg1"/>
                        </a:solidFill>
                        <a:effectLst/>
                        <a:latin typeface="Cambria" panose="02040503050406030204" pitchFamily="18" charset="0"/>
                        <a:ea typeface="Cambria" panose="02040503050406030204" pitchFamily="18" charset="0"/>
                        <a:cs typeface="Cambria" panose="02040503050406030204" pitchFamily="18" charset="0"/>
                      </a:endParaRPr>
                    </a:p>
                  </a:txBody>
                  <a:tcPr marL="30563" marR="30563" marT="0" marB="0">
                    <a:lnL w="38100" cap="flat" cmpd="sng" algn="ctr">
                      <a:solidFill>
                        <a:schemeClr val="tx1"/>
                      </a:solidFill>
                      <a:prstDash val="solid"/>
                      <a:round/>
                      <a:headEnd type="none" w="med" len="med"/>
                      <a:tailEnd type="none" w="med" len="med"/>
                    </a:lnL>
                    <a:lnT w="12700" cmpd="sng">
                      <a:noFill/>
                    </a:lnT>
                    <a:solidFill>
                      <a:schemeClr val="accent1"/>
                    </a:solidFill>
                  </a:tcPr>
                </a:tc>
                <a:extLst>
                  <a:ext uri="{0D108BD9-81ED-4DB2-BD59-A6C34878D82A}">
                    <a16:rowId xmlns:a16="http://schemas.microsoft.com/office/drawing/2014/main" xmlns="" val="10003"/>
                  </a:ext>
                </a:extLst>
              </a:tr>
            </a:tbl>
          </a:graphicData>
        </a:graphic>
      </p:graphicFrame>
      <p:sp>
        <p:nvSpPr>
          <p:cNvPr id="7" name="Content Placeholder 6">
            <a:extLst>
              <a:ext uri="{FF2B5EF4-FFF2-40B4-BE49-F238E27FC236}">
                <a16:creationId xmlns:a16="http://schemas.microsoft.com/office/drawing/2014/main" xmlns="" id="{4E142723-C063-42E8-9204-DC8171F4DACA}"/>
              </a:ext>
            </a:extLst>
          </p:cNvPr>
          <p:cNvSpPr>
            <a:spLocks noGrp="1"/>
          </p:cNvSpPr>
          <p:nvPr>
            <p:ph sz="half" idx="2"/>
          </p:nvPr>
        </p:nvSpPr>
        <p:spPr>
          <a:xfrm>
            <a:off x="5549463" y="1825625"/>
            <a:ext cx="6294194" cy="4351338"/>
          </a:xfrm>
        </p:spPr>
        <p:txBody>
          <a:bodyPr>
            <a:normAutofit/>
          </a:bodyPr>
          <a:lstStyle/>
          <a:p>
            <a:pPr>
              <a:buFont typeface="Wingdings" panose="05000000000000000000" pitchFamily="2" charset="2"/>
              <a:buChar char="à"/>
            </a:pPr>
            <a:r>
              <a:rPr lang="en-GB" sz="2000" dirty="0"/>
              <a:t> Breaks are needed for the team to recover and be ready and energized for the next exercise </a:t>
            </a:r>
          </a:p>
          <a:p>
            <a:pPr>
              <a:buFont typeface="Wingdings" panose="05000000000000000000" pitchFamily="2" charset="2"/>
              <a:buChar char="à"/>
            </a:pPr>
            <a:r>
              <a:rPr lang="en-GB" sz="2000" dirty="0"/>
              <a:t> They should not take longer than planned in order to avoid a shortage of time and too much time pressure for the exercises following the breaks</a:t>
            </a:r>
          </a:p>
          <a:p>
            <a:pPr>
              <a:buFont typeface="Wingdings" panose="05000000000000000000" pitchFamily="2" charset="2"/>
              <a:buChar char="à"/>
            </a:pPr>
            <a:r>
              <a:rPr lang="en-GB" sz="2000" dirty="0"/>
              <a:t> The table can be used as orientation, but, need to be aware that the exercises differ in terms of intensity, physical effort, and stress levels (e.g. outdoor exercises are physically more demanding than indoor exercises)</a:t>
            </a:r>
            <a:endParaRPr lang="de-DE" sz="2000" dirty="0"/>
          </a:p>
          <a:p>
            <a:pPr>
              <a:buFont typeface="Wingdings" panose="05000000000000000000" pitchFamily="2" charset="2"/>
              <a:buChar char="à"/>
            </a:pPr>
            <a:endParaRPr lang="uk-UA" sz="2000" dirty="0"/>
          </a:p>
        </p:txBody>
      </p:sp>
      <p:sp>
        <p:nvSpPr>
          <p:cNvPr id="4" name="Slide Number Placeholder 3">
            <a:extLst>
              <a:ext uri="{FF2B5EF4-FFF2-40B4-BE49-F238E27FC236}">
                <a16:creationId xmlns:a16="http://schemas.microsoft.com/office/drawing/2014/main" xmlns="" id="{DEF9F211-74A3-4016-88EA-E524575115EE}"/>
              </a:ext>
            </a:extLst>
          </p:cNvPr>
          <p:cNvSpPr>
            <a:spLocks noGrp="1"/>
          </p:cNvSpPr>
          <p:nvPr>
            <p:ph type="sldNum" sz="quarter" idx="12"/>
          </p:nvPr>
        </p:nvSpPr>
        <p:spPr/>
        <p:txBody>
          <a:bodyPr/>
          <a:lstStyle/>
          <a:p>
            <a:fld id="{03E55565-F195-45AE-A8B0-E2C07D5DAE07}" type="slidenum">
              <a:rPr lang="uk-UA" smtClean="0"/>
              <a:t>12</a:t>
            </a:fld>
            <a:endParaRPr lang="uk-UA"/>
          </a:p>
        </p:txBody>
      </p:sp>
    </p:spTree>
    <p:extLst>
      <p:ext uri="{BB962C8B-B14F-4D97-AF65-F5344CB8AC3E}">
        <p14:creationId xmlns:p14="http://schemas.microsoft.com/office/powerpoint/2010/main" val="54385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1324E3-2E5E-4573-B680-E3354DA489B4}"/>
              </a:ext>
            </a:extLst>
          </p:cNvPr>
          <p:cNvSpPr>
            <a:spLocks noGrp="1"/>
          </p:cNvSpPr>
          <p:nvPr>
            <p:ph type="title"/>
          </p:nvPr>
        </p:nvSpPr>
        <p:spPr/>
        <p:txBody>
          <a:bodyPr>
            <a:normAutofit/>
          </a:bodyPr>
          <a:lstStyle/>
          <a:p>
            <a:r>
              <a:rPr lang="en-AU" dirty="0"/>
              <a:t>6. Inject Planning</a:t>
            </a:r>
          </a:p>
        </p:txBody>
      </p:sp>
      <p:sp>
        <p:nvSpPr>
          <p:cNvPr id="6" name="Content Placeholder 5">
            <a:extLst>
              <a:ext uri="{FF2B5EF4-FFF2-40B4-BE49-F238E27FC236}">
                <a16:creationId xmlns:a16="http://schemas.microsoft.com/office/drawing/2014/main" xmlns="" id="{46207BB7-B7B6-4DF5-BA37-993B839C45BE}"/>
              </a:ext>
            </a:extLst>
          </p:cNvPr>
          <p:cNvSpPr>
            <a:spLocks noGrp="1"/>
          </p:cNvSpPr>
          <p:nvPr>
            <p:ph sz="half" idx="1"/>
          </p:nvPr>
        </p:nvSpPr>
        <p:spPr>
          <a:xfrm>
            <a:off x="838200" y="1352658"/>
            <a:ext cx="4686300" cy="4351338"/>
          </a:xfrm>
        </p:spPr>
        <p:txBody>
          <a:bodyPr>
            <a:normAutofit/>
          </a:bodyPr>
          <a:lstStyle/>
          <a:p>
            <a:r>
              <a:rPr lang="en-GB" sz="2000" dirty="0"/>
              <a:t>Injects consist of any information, role-play or action delivered by the facilitation team, to one or many participants, during the simulation exercise</a:t>
            </a:r>
          </a:p>
          <a:p>
            <a:r>
              <a:rPr lang="en-GB" sz="2000" dirty="0"/>
              <a:t>Injects can support or interrupt the completion of the task (e.g. phone calls, news reports, Email)</a:t>
            </a:r>
          </a:p>
          <a:p>
            <a:r>
              <a:rPr lang="de-DE" sz="2000" dirty="0" err="1"/>
              <a:t>Injects</a:t>
            </a:r>
            <a:r>
              <a:rPr lang="de-DE" sz="2000" dirty="0"/>
              <a:t> </a:t>
            </a:r>
            <a:r>
              <a:rPr lang="de-DE" sz="2000" dirty="0" err="1"/>
              <a:t>need</a:t>
            </a:r>
            <a:r>
              <a:rPr lang="de-DE" sz="2000" dirty="0"/>
              <a:t>: </a:t>
            </a:r>
          </a:p>
          <a:p>
            <a:pPr marL="914400" lvl="1" indent="-457200">
              <a:buAutoNum type="alphaLcParenR"/>
            </a:pPr>
            <a:r>
              <a:rPr lang="en-GB" sz="1600" dirty="0"/>
              <a:t>Proper preparation and planning</a:t>
            </a:r>
          </a:p>
          <a:p>
            <a:pPr marL="914400" lvl="1" indent="-457200">
              <a:buAutoNum type="alphaLcParenR"/>
            </a:pPr>
            <a:r>
              <a:rPr lang="en-GB" sz="1600" dirty="0"/>
              <a:t>Good understanding of the exercise as such and the role of the injects</a:t>
            </a:r>
          </a:p>
          <a:p>
            <a:pPr marL="914400" lvl="1" indent="-457200">
              <a:buAutoNum type="alphaLcParenR"/>
            </a:pPr>
            <a:r>
              <a:rPr lang="en-GB" sz="1600" dirty="0"/>
              <a:t>Flexibility, awareness and creativity during the injects are played</a:t>
            </a:r>
            <a:endParaRPr lang="uk-UA" sz="1600" dirty="0"/>
          </a:p>
        </p:txBody>
      </p:sp>
      <p:sp>
        <p:nvSpPr>
          <p:cNvPr id="7" name="Content Placeholder 6">
            <a:extLst>
              <a:ext uri="{FF2B5EF4-FFF2-40B4-BE49-F238E27FC236}">
                <a16:creationId xmlns:a16="http://schemas.microsoft.com/office/drawing/2014/main" xmlns="" id="{4E142723-C063-42E8-9204-DC8171F4DACA}"/>
              </a:ext>
            </a:extLst>
          </p:cNvPr>
          <p:cNvSpPr>
            <a:spLocks noGrp="1"/>
          </p:cNvSpPr>
          <p:nvPr>
            <p:ph sz="half" idx="2"/>
          </p:nvPr>
        </p:nvSpPr>
        <p:spPr>
          <a:xfrm>
            <a:off x="6172200" y="1352658"/>
            <a:ext cx="4686300" cy="4133742"/>
          </a:xfrm>
          <a:solidFill>
            <a:schemeClr val="accent2"/>
          </a:solidFill>
          <a:ln>
            <a:noFill/>
          </a:ln>
        </p:spPr>
        <p:txBody>
          <a:bodyPr>
            <a:normAutofit/>
          </a:bodyPr>
          <a:lstStyle/>
          <a:p>
            <a:pPr>
              <a:lnSpc>
                <a:spcPct val="100000"/>
              </a:lnSpc>
              <a:spcBef>
                <a:spcPts val="1200"/>
              </a:spcBef>
              <a:buFont typeface="Wingdings" panose="05000000000000000000" pitchFamily="2" charset="2"/>
              <a:buChar char="à"/>
            </a:pPr>
            <a:r>
              <a:rPr lang="en-GB" sz="2000" b="1" dirty="0">
                <a:solidFill>
                  <a:schemeClr val="accent1"/>
                </a:solidFill>
              </a:rPr>
              <a:t> The TEAMS package will define what information you want to deliver</a:t>
            </a:r>
          </a:p>
          <a:p>
            <a:pPr>
              <a:lnSpc>
                <a:spcPct val="100000"/>
              </a:lnSpc>
              <a:spcBef>
                <a:spcPts val="1200"/>
              </a:spcBef>
              <a:buFont typeface="Wingdings" panose="05000000000000000000" pitchFamily="2" charset="2"/>
              <a:buChar char="à"/>
            </a:pPr>
            <a:r>
              <a:rPr lang="en-GB" sz="2000" b="1" dirty="0">
                <a:solidFill>
                  <a:schemeClr val="accent1"/>
                </a:solidFill>
              </a:rPr>
              <a:t> However, you are advised to amend an inject or even skip it</a:t>
            </a:r>
          </a:p>
          <a:p>
            <a:pPr>
              <a:lnSpc>
                <a:spcPct val="100000"/>
              </a:lnSpc>
              <a:spcBef>
                <a:spcPts val="1200"/>
              </a:spcBef>
              <a:buFont typeface="Wingdings" panose="05000000000000000000" pitchFamily="2" charset="2"/>
              <a:buChar char="à"/>
            </a:pPr>
            <a:r>
              <a:rPr lang="en-GB" sz="2000" b="1" dirty="0">
                <a:solidFill>
                  <a:schemeClr val="accent1"/>
                </a:solidFill>
              </a:rPr>
              <a:t> In situations in which you face heavy time constraints for the exercise, you may consider skipping the inject entirely to allow the trainees to focus on the current task without distraction</a:t>
            </a:r>
          </a:p>
          <a:p>
            <a:pPr>
              <a:lnSpc>
                <a:spcPct val="100000"/>
              </a:lnSpc>
              <a:spcBef>
                <a:spcPts val="1200"/>
              </a:spcBef>
              <a:buFont typeface="Wingdings" panose="05000000000000000000" pitchFamily="2" charset="2"/>
              <a:buChar char="à"/>
            </a:pPr>
            <a:endParaRPr lang="uk-UA" sz="2000" b="1" dirty="0">
              <a:solidFill>
                <a:schemeClr val="accent1"/>
              </a:solidFill>
            </a:endParaRPr>
          </a:p>
        </p:txBody>
      </p:sp>
      <p:sp>
        <p:nvSpPr>
          <p:cNvPr id="4" name="Slide Number Placeholder 3">
            <a:extLst>
              <a:ext uri="{FF2B5EF4-FFF2-40B4-BE49-F238E27FC236}">
                <a16:creationId xmlns:a16="http://schemas.microsoft.com/office/drawing/2014/main" xmlns="" id="{DEF9F211-74A3-4016-88EA-E524575115EE}"/>
              </a:ext>
            </a:extLst>
          </p:cNvPr>
          <p:cNvSpPr>
            <a:spLocks noGrp="1"/>
          </p:cNvSpPr>
          <p:nvPr>
            <p:ph type="sldNum" sz="quarter" idx="12"/>
          </p:nvPr>
        </p:nvSpPr>
        <p:spPr/>
        <p:txBody>
          <a:bodyPr/>
          <a:lstStyle/>
          <a:p>
            <a:fld id="{03E55565-F195-45AE-A8B0-E2C07D5DAE07}" type="slidenum">
              <a:rPr lang="uk-UA" smtClean="0"/>
              <a:t>13</a:t>
            </a:fld>
            <a:endParaRPr lang="uk-UA"/>
          </a:p>
        </p:txBody>
      </p:sp>
    </p:spTree>
    <p:extLst>
      <p:ext uri="{BB962C8B-B14F-4D97-AF65-F5344CB8AC3E}">
        <p14:creationId xmlns:p14="http://schemas.microsoft.com/office/powerpoint/2010/main" val="376239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1324E3-2E5E-4573-B680-E3354DA489B4}"/>
              </a:ext>
            </a:extLst>
          </p:cNvPr>
          <p:cNvSpPr>
            <a:spLocks noGrp="1"/>
          </p:cNvSpPr>
          <p:nvPr>
            <p:ph type="title"/>
          </p:nvPr>
        </p:nvSpPr>
        <p:spPr/>
        <p:txBody>
          <a:bodyPr>
            <a:normAutofit/>
          </a:bodyPr>
          <a:lstStyle/>
          <a:p>
            <a:r>
              <a:rPr lang="en-AU" dirty="0"/>
              <a:t>7. Task Planning</a:t>
            </a:r>
          </a:p>
        </p:txBody>
      </p:sp>
      <p:sp>
        <p:nvSpPr>
          <p:cNvPr id="4" name="Slide Number Placeholder 3">
            <a:extLst>
              <a:ext uri="{FF2B5EF4-FFF2-40B4-BE49-F238E27FC236}">
                <a16:creationId xmlns:a16="http://schemas.microsoft.com/office/drawing/2014/main" xmlns="" id="{DEF9F211-74A3-4016-88EA-E524575115EE}"/>
              </a:ext>
            </a:extLst>
          </p:cNvPr>
          <p:cNvSpPr>
            <a:spLocks noGrp="1"/>
          </p:cNvSpPr>
          <p:nvPr>
            <p:ph type="sldNum" sz="quarter" idx="12"/>
          </p:nvPr>
        </p:nvSpPr>
        <p:spPr/>
        <p:txBody>
          <a:bodyPr/>
          <a:lstStyle/>
          <a:p>
            <a:fld id="{03E55565-F195-45AE-A8B0-E2C07D5DAE07}" type="slidenum">
              <a:rPr lang="uk-UA" smtClean="0"/>
              <a:t>14</a:t>
            </a:fld>
            <a:endParaRPr lang="uk-UA"/>
          </a:p>
        </p:txBody>
      </p:sp>
      <p:sp>
        <p:nvSpPr>
          <p:cNvPr id="8" name="Content Placeholder 2">
            <a:extLst>
              <a:ext uri="{FF2B5EF4-FFF2-40B4-BE49-F238E27FC236}">
                <a16:creationId xmlns:a16="http://schemas.microsoft.com/office/drawing/2014/main" xmlns="" id="{A5520D5D-3E86-4B33-B87E-08E659D66FF6}"/>
              </a:ext>
            </a:extLst>
          </p:cNvPr>
          <p:cNvSpPr>
            <a:spLocks noGrp="1"/>
          </p:cNvSpPr>
          <p:nvPr>
            <p:ph idx="1"/>
          </p:nvPr>
        </p:nvSpPr>
        <p:spPr>
          <a:xfrm>
            <a:off x="838199" y="1337481"/>
            <a:ext cx="9633858" cy="4714976"/>
          </a:xfrm>
        </p:spPr>
        <p:txBody>
          <a:bodyPr>
            <a:normAutofit/>
          </a:bodyPr>
          <a:lstStyle/>
          <a:p>
            <a:pPr>
              <a:buFont typeface="Wingdings" panose="05000000000000000000" pitchFamily="2" charset="2"/>
              <a:buChar char="à"/>
            </a:pPr>
            <a:r>
              <a:rPr lang="en-GB" sz="2000" dirty="0"/>
              <a:t> The goals of the exercise need to be defined and the various tasks within the exercise planned according to a timeline whilst developing an understanding of which parts of the exercise need to be prioritized to achieve the intended </a:t>
            </a:r>
            <a:r>
              <a:rPr lang="en-GB" sz="2000" dirty="0" smtClean="0"/>
              <a:t>outcome.</a:t>
            </a:r>
            <a:endParaRPr lang="en-GB" sz="2000" dirty="0"/>
          </a:p>
          <a:p>
            <a:pPr>
              <a:buFont typeface="Wingdings" panose="05000000000000000000" pitchFamily="2" charset="2"/>
              <a:buChar char="à"/>
            </a:pPr>
            <a:r>
              <a:rPr lang="en-GB" sz="2000" dirty="0"/>
              <a:t> Always </a:t>
            </a:r>
            <a:r>
              <a:rPr lang="en-GB" sz="2000" dirty="0">
                <a:solidFill>
                  <a:schemeClr val="accent1">
                    <a:lumMod val="60000"/>
                    <a:lumOff val="40000"/>
                  </a:schemeClr>
                </a:solidFill>
              </a:rPr>
              <a:t>reflect your particular training venue/context </a:t>
            </a:r>
            <a:r>
              <a:rPr lang="en-GB" sz="2000" dirty="0"/>
              <a:t>and/or the </a:t>
            </a:r>
            <a:r>
              <a:rPr lang="en-GB" sz="2000" dirty="0">
                <a:solidFill>
                  <a:schemeClr val="accent1">
                    <a:lumMod val="60000"/>
                    <a:lumOff val="40000"/>
                  </a:schemeClr>
                </a:solidFill>
              </a:rPr>
              <a:t>trainee team</a:t>
            </a:r>
            <a:r>
              <a:rPr lang="en-GB" sz="2000" dirty="0"/>
              <a:t>, and adapt the planned tasks in order to keep </a:t>
            </a:r>
            <a:r>
              <a:rPr lang="en-GB" sz="2000" dirty="0" err="1"/>
              <a:t>fo</a:t>
            </a:r>
            <a:r>
              <a:rPr lang="en-GB" sz="2000" dirty="0"/>
              <a:t> the intended </a:t>
            </a:r>
            <a:r>
              <a:rPr lang="en-GB" sz="2000" dirty="0" smtClean="0"/>
              <a:t>timeframe.</a:t>
            </a:r>
            <a:endParaRPr lang="en-GB" sz="2000" dirty="0"/>
          </a:p>
          <a:p>
            <a:pPr>
              <a:buFont typeface="Wingdings" panose="05000000000000000000" pitchFamily="2" charset="2"/>
              <a:buChar char="à"/>
            </a:pPr>
            <a:r>
              <a:rPr lang="en-GB" sz="2000" dirty="0"/>
              <a:t> </a:t>
            </a:r>
            <a:r>
              <a:rPr lang="en-GB" sz="2000" dirty="0">
                <a:solidFill>
                  <a:schemeClr val="accent1">
                    <a:lumMod val="60000"/>
                    <a:lumOff val="40000"/>
                  </a:schemeClr>
                </a:solidFill>
              </a:rPr>
              <a:t>Think through the tasks </a:t>
            </a:r>
            <a:r>
              <a:rPr lang="en-GB" sz="2000" dirty="0"/>
              <a:t>and activities described carefully and assess if you agree to the estimated time needed for each </a:t>
            </a:r>
            <a:r>
              <a:rPr lang="en-GB" sz="2000" dirty="0" smtClean="0"/>
              <a:t>task.</a:t>
            </a:r>
            <a:endParaRPr lang="en-GB" sz="2000" dirty="0"/>
          </a:p>
          <a:p>
            <a:pPr>
              <a:buFont typeface="Wingdings" panose="05000000000000000000" pitchFamily="2" charset="2"/>
              <a:buChar char="à"/>
            </a:pPr>
            <a:r>
              <a:rPr lang="en-GB" sz="2000" dirty="0"/>
              <a:t> Be aware of which </a:t>
            </a:r>
            <a:r>
              <a:rPr lang="en-GB" sz="2000" dirty="0">
                <a:solidFill>
                  <a:schemeClr val="accent1">
                    <a:lumMod val="60000"/>
                    <a:lumOff val="40000"/>
                  </a:schemeClr>
                </a:solidFill>
              </a:rPr>
              <a:t>parts </a:t>
            </a:r>
            <a:r>
              <a:rPr lang="en-GB" sz="2000" dirty="0"/>
              <a:t>of the exercise should definitely be </a:t>
            </a:r>
            <a:r>
              <a:rPr lang="en-GB" sz="2000" dirty="0">
                <a:solidFill>
                  <a:schemeClr val="accent1">
                    <a:lumMod val="60000"/>
                    <a:lumOff val="40000"/>
                  </a:schemeClr>
                </a:solidFill>
              </a:rPr>
              <a:t>prioritized</a:t>
            </a:r>
            <a:r>
              <a:rPr lang="en-GB" sz="2000" dirty="0"/>
              <a:t>, in case that you need to amend exercise during the actual </a:t>
            </a:r>
            <a:r>
              <a:rPr lang="en-GB" sz="2000" dirty="0" smtClean="0"/>
              <a:t>facilitation.</a:t>
            </a:r>
            <a:endParaRPr lang="en-GB" sz="2000" dirty="0"/>
          </a:p>
          <a:p>
            <a:pPr>
              <a:buFont typeface="Wingdings" panose="05000000000000000000" pitchFamily="2" charset="2"/>
              <a:buChar char="à"/>
            </a:pPr>
            <a:r>
              <a:rPr lang="en-GB" sz="2000" dirty="0"/>
              <a:t> Make sure that the </a:t>
            </a:r>
            <a:r>
              <a:rPr lang="en-GB" sz="2000" dirty="0">
                <a:solidFill>
                  <a:schemeClr val="accent1">
                    <a:lumMod val="60000"/>
                    <a:lumOff val="40000"/>
                  </a:schemeClr>
                </a:solidFill>
              </a:rPr>
              <a:t>task planning </a:t>
            </a:r>
            <a:r>
              <a:rPr lang="en-GB" sz="2000" dirty="0"/>
              <a:t>is done in a way that the team does not lose its </a:t>
            </a:r>
            <a:r>
              <a:rPr lang="en-GB" sz="2000" dirty="0" smtClean="0"/>
              <a:t>effectiveness.</a:t>
            </a:r>
            <a:endParaRPr lang="uk-UA" sz="2000" dirty="0"/>
          </a:p>
        </p:txBody>
      </p:sp>
    </p:spTree>
    <p:extLst>
      <p:ext uri="{BB962C8B-B14F-4D97-AF65-F5344CB8AC3E}">
        <p14:creationId xmlns:p14="http://schemas.microsoft.com/office/powerpoint/2010/main" val="25187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ABCD8-FDDC-4980-A6F1-AFE229CC09CF}"/>
              </a:ext>
            </a:extLst>
          </p:cNvPr>
          <p:cNvSpPr>
            <a:spLocks noGrp="1"/>
          </p:cNvSpPr>
          <p:nvPr>
            <p:ph type="title"/>
          </p:nvPr>
        </p:nvSpPr>
        <p:spPr/>
        <p:txBody>
          <a:bodyPr/>
          <a:lstStyle/>
          <a:p>
            <a:r>
              <a:rPr lang="en-AU" dirty="0"/>
              <a:t>8. Operational “time-out” management</a:t>
            </a:r>
            <a:endParaRPr lang="uk-UA" dirty="0"/>
          </a:p>
        </p:txBody>
      </p:sp>
      <p:sp>
        <p:nvSpPr>
          <p:cNvPr id="5" name="Slide Number Placeholder 4">
            <a:extLst>
              <a:ext uri="{FF2B5EF4-FFF2-40B4-BE49-F238E27FC236}">
                <a16:creationId xmlns:a16="http://schemas.microsoft.com/office/drawing/2014/main" xmlns="" id="{7426BD1B-C12F-4673-95D2-B18A42110D6F}"/>
              </a:ext>
            </a:extLst>
          </p:cNvPr>
          <p:cNvSpPr>
            <a:spLocks noGrp="1"/>
          </p:cNvSpPr>
          <p:nvPr>
            <p:ph type="sldNum" sz="quarter" idx="12"/>
          </p:nvPr>
        </p:nvSpPr>
        <p:spPr/>
        <p:txBody>
          <a:bodyPr/>
          <a:lstStyle/>
          <a:p>
            <a:fld id="{03E55565-F195-45AE-A8B0-E2C07D5DAE07}" type="slidenum">
              <a:rPr lang="uk-UA" smtClean="0"/>
              <a:t>15</a:t>
            </a:fld>
            <a:endParaRPr lang="uk-UA"/>
          </a:p>
        </p:txBody>
      </p:sp>
      <p:pic>
        <p:nvPicPr>
          <p:cNvPr id="4" name="Inhaltsplatzhalter 3"/>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67813" y="1841475"/>
            <a:ext cx="5161935" cy="3441290"/>
          </a:xfr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461" y="1841475"/>
            <a:ext cx="5161935" cy="3441290"/>
          </a:xfrm>
          <a:prstGeom prst="rect">
            <a:avLst/>
          </a:prstGeom>
        </p:spPr>
      </p:pic>
    </p:spTree>
    <p:extLst>
      <p:ext uri="{BB962C8B-B14F-4D97-AF65-F5344CB8AC3E}">
        <p14:creationId xmlns:p14="http://schemas.microsoft.com/office/powerpoint/2010/main" val="218772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1324E3-2E5E-4573-B680-E3354DA489B4}"/>
              </a:ext>
            </a:extLst>
          </p:cNvPr>
          <p:cNvSpPr>
            <a:spLocks noGrp="1"/>
          </p:cNvSpPr>
          <p:nvPr>
            <p:ph type="title"/>
          </p:nvPr>
        </p:nvSpPr>
        <p:spPr/>
        <p:txBody>
          <a:bodyPr>
            <a:normAutofit/>
          </a:bodyPr>
          <a:lstStyle/>
          <a:p>
            <a:r>
              <a:rPr lang="en-AU" dirty="0"/>
              <a:t>8.1. “Time-out” management during exercises</a:t>
            </a:r>
          </a:p>
        </p:txBody>
      </p:sp>
      <p:sp>
        <p:nvSpPr>
          <p:cNvPr id="6" name="Content Placeholder 5">
            <a:extLst>
              <a:ext uri="{FF2B5EF4-FFF2-40B4-BE49-F238E27FC236}">
                <a16:creationId xmlns:a16="http://schemas.microsoft.com/office/drawing/2014/main" xmlns="" id="{46207BB7-B7B6-4DF5-BA37-993B839C45BE}"/>
              </a:ext>
            </a:extLst>
          </p:cNvPr>
          <p:cNvSpPr>
            <a:spLocks noGrp="1"/>
          </p:cNvSpPr>
          <p:nvPr>
            <p:ph sz="half" idx="1"/>
          </p:nvPr>
        </p:nvSpPr>
        <p:spPr>
          <a:xfrm>
            <a:off x="922283" y="1832960"/>
            <a:ext cx="2903483" cy="4351338"/>
          </a:xfrm>
        </p:spPr>
        <p:txBody>
          <a:bodyPr>
            <a:normAutofit/>
          </a:bodyPr>
          <a:lstStyle/>
          <a:p>
            <a:pPr>
              <a:lnSpc>
                <a:spcPct val="120000"/>
              </a:lnSpc>
            </a:pPr>
            <a:r>
              <a:rPr lang="en-GB" sz="2000" dirty="0"/>
              <a:t>Time-outs are real-time breaks from the simulated exercise environment</a:t>
            </a:r>
          </a:p>
          <a:p>
            <a:pPr>
              <a:lnSpc>
                <a:spcPct val="120000"/>
              </a:lnSpc>
            </a:pPr>
            <a:endParaRPr lang="en-GB" sz="2000" dirty="0"/>
          </a:p>
          <a:p>
            <a:pPr>
              <a:lnSpc>
                <a:spcPct val="120000"/>
              </a:lnSpc>
            </a:pPr>
            <a:r>
              <a:rPr lang="en-GB" sz="2000" dirty="0"/>
              <a:t>Time-outs can be called either the participants or from the trainers/</a:t>
            </a:r>
            <a:r>
              <a:rPr lang="en-GB" sz="2000" dirty="0" err="1"/>
              <a:t>ExCon</a:t>
            </a:r>
            <a:endParaRPr lang="uk-UA" sz="2000" dirty="0"/>
          </a:p>
        </p:txBody>
      </p:sp>
      <p:sp>
        <p:nvSpPr>
          <p:cNvPr id="7" name="Content Placeholder 6">
            <a:extLst>
              <a:ext uri="{FF2B5EF4-FFF2-40B4-BE49-F238E27FC236}">
                <a16:creationId xmlns:a16="http://schemas.microsoft.com/office/drawing/2014/main" xmlns="" id="{4E142723-C063-42E8-9204-DC8171F4DACA}"/>
              </a:ext>
            </a:extLst>
          </p:cNvPr>
          <p:cNvSpPr>
            <a:spLocks noGrp="1"/>
          </p:cNvSpPr>
          <p:nvPr>
            <p:ph sz="half" idx="2"/>
          </p:nvPr>
        </p:nvSpPr>
        <p:spPr>
          <a:xfrm>
            <a:off x="4248807" y="1832960"/>
            <a:ext cx="7302062" cy="3579868"/>
          </a:xfrm>
          <a:solidFill>
            <a:schemeClr val="accent2"/>
          </a:solidFill>
          <a:ln>
            <a:noFill/>
          </a:ln>
        </p:spPr>
        <p:txBody>
          <a:bodyPr>
            <a:normAutofit/>
          </a:bodyPr>
          <a:lstStyle/>
          <a:p>
            <a:pPr>
              <a:buFont typeface="Wingdings" panose="05000000000000000000" pitchFamily="2" charset="2"/>
              <a:buChar char="à"/>
            </a:pPr>
            <a:r>
              <a:rPr lang="en-GB" sz="2000" b="1" dirty="0">
                <a:solidFill>
                  <a:schemeClr val="accent1"/>
                </a:solidFill>
              </a:rPr>
              <a:t> PARTICIPANTS:</a:t>
            </a:r>
          </a:p>
          <a:p>
            <a:pPr lvl="1"/>
            <a:r>
              <a:rPr lang="en-GB" sz="1600" dirty="0"/>
              <a:t>in situations</a:t>
            </a:r>
            <a:endParaRPr lang="de-DE" sz="1600" dirty="0"/>
          </a:p>
          <a:p>
            <a:pPr lvl="2"/>
            <a:r>
              <a:rPr lang="en-GB" sz="1600" dirty="0"/>
              <a:t>of medical urgencies </a:t>
            </a:r>
            <a:endParaRPr lang="de-DE" sz="1600" dirty="0"/>
          </a:p>
          <a:p>
            <a:pPr lvl="2"/>
            <a:r>
              <a:rPr lang="en-GB" sz="1600" dirty="0"/>
              <a:t>that seem dangerous to them in order to alert the </a:t>
            </a:r>
            <a:r>
              <a:rPr lang="en-GB" sz="1600" dirty="0" err="1"/>
              <a:t>ExCon</a:t>
            </a:r>
            <a:endParaRPr lang="en-GB" sz="1600" dirty="0"/>
          </a:p>
          <a:p>
            <a:pPr lvl="1"/>
            <a:r>
              <a:rPr lang="en-GB" sz="1600" dirty="0"/>
              <a:t>Participants should refrain from calling a time-out if only their tasks seem unclear to them or if they have situational questions they would like specified</a:t>
            </a:r>
            <a:endParaRPr lang="de-DE" sz="1600" dirty="0"/>
          </a:p>
          <a:p>
            <a:pPr>
              <a:lnSpc>
                <a:spcPct val="100000"/>
              </a:lnSpc>
              <a:buFont typeface="Wingdings" panose="05000000000000000000" pitchFamily="2" charset="2"/>
              <a:buChar char="à"/>
            </a:pPr>
            <a:r>
              <a:rPr lang="de-DE" sz="2000" b="1" dirty="0">
                <a:solidFill>
                  <a:schemeClr val="accent1"/>
                </a:solidFill>
                <a:sym typeface="Wingdings" panose="05000000000000000000" pitchFamily="2" charset="2"/>
              </a:rPr>
              <a:t>TRAINERS:</a:t>
            </a:r>
          </a:p>
          <a:p>
            <a:pPr lvl="1"/>
            <a:r>
              <a:rPr lang="en-GB" sz="1600" dirty="0"/>
              <a:t>the exercise is going in a totally different direction than originally intended and the attainment of the exercise objective is threatened due to this deviation </a:t>
            </a:r>
          </a:p>
          <a:p>
            <a:pPr lvl="1"/>
            <a:r>
              <a:rPr lang="en-GB" sz="1600" dirty="0"/>
              <a:t>they are informed or become aware of a potentially dangerous situation</a:t>
            </a:r>
          </a:p>
        </p:txBody>
      </p:sp>
      <p:sp>
        <p:nvSpPr>
          <p:cNvPr id="4" name="Slide Number Placeholder 3">
            <a:extLst>
              <a:ext uri="{FF2B5EF4-FFF2-40B4-BE49-F238E27FC236}">
                <a16:creationId xmlns:a16="http://schemas.microsoft.com/office/drawing/2014/main" xmlns="" id="{DEF9F211-74A3-4016-88EA-E524575115EE}"/>
              </a:ext>
            </a:extLst>
          </p:cNvPr>
          <p:cNvSpPr>
            <a:spLocks noGrp="1"/>
          </p:cNvSpPr>
          <p:nvPr>
            <p:ph type="sldNum" sz="quarter" idx="12"/>
          </p:nvPr>
        </p:nvSpPr>
        <p:spPr/>
        <p:txBody>
          <a:bodyPr/>
          <a:lstStyle/>
          <a:p>
            <a:fld id="{03E55565-F195-45AE-A8B0-E2C07D5DAE07}" type="slidenum">
              <a:rPr lang="uk-UA" smtClean="0"/>
              <a:t>16</a:t>
            </a:fld>
            <a:endParaRPr lang="uk-UA"/>
          </a:p>
        </p:txBody>
      </p:sp>
    </p:spTree>
    <p:extLst>
      <p:ext uri="{BB962C8B-B14F-4D97-AF65-F5344CB8AC3E}">
        <p14:creationId xmlns:p14="http://schemas.microsoft.com/office/powerpoint/2010/main" val="247902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1324E3-2E5E-4573-B680-E3354DA489B4}"/>
              </a:ext>
            </a:extLst>
          </p:cNvPr>
          <p:cNvSpPr>
            <a:spLocks noGrp="1"/>
          </p:cNvSpPr>
          <p:nvPr>
            <p:ph type="title"/>
          </p:nvPr>
        </p:nvSpPr>
        <p:spPr/>
        <p:txBody>
          <a:bodyPr>
            <a:normAutofit/>
          </a:bodyPr>
          <a:lstStyle/>
          <a:p>
            <a:r>
              <a:rPr lang="en-AU" dirty="0"/>
              <a:t>8.2. 10 for 10 Principle</a:t>
            </a:r>
          </a:p>
        </p:txBody>
      </p:sp>
      <p:sp>
        <p:nvSpPr>
          <p:cNvPr id="6" name="Content Placeholder 5">
            <a:extLst>
              <a:ext uri="{FF2B5EF4-FFF2-40B4-BE49-F238E27FC236}">
                <a16:creationId xmlns:a16="http://schemas.microsoft.com/office/drawing/2014/main" xmlns="" id="{46207BB7-B7B6-4DF5-BA37-993B839C45BE}"/>
              </a:ext>
            </a:extLst>
          </p:cNvPr>
          <p:cNvSpPr>
            <a:spLocks noGrp="1"/>
          </p:cNvSpPr>
          <p:nvPr>
            <p:ph sz="half" idx="1"/>
          </p:nvPr>
        </p:nvSpPr>
        <p:spPr>
          <a:xfrm>
            <a:off x="838200" y="1825625"/>
            <a:ext cx="3891455" cy="4351338"/>
          </a:xfrm>
        </p:spPr>
        <p:txBody>
          <a:bodyPr>
            <a:normAutofit/>
          </a:bodyPr>
          <a:lstStyle/>
          <a:p>
            <a:pPr>
              <a:lnSpc>
                <a:spcPct val="100000"/>
              </a:lnSpc>
            </a:pPr>
            <a:r>
              <a:rPr lang="en-GB" sz="2000" dirty="0"/>
              <a:t>The principle means that you invest 10 seconds to have 10 minutes of a better running exercise. (the time periods meant symbolically) </a:t>
            </a:r>
          </a:p>
          <a:p>
            <a:pPr>
              <a:lnSpc>
                <a:spcPct val="100000"/>
              </a:lnSpc>
            </a:pPr>
            <a:r>
              <a:rPr lang="en-GB" sz="2000" dirty="0"/>
              <a:t>The time-out can be seen as successful if the performance of the team has improved and the exercise runs more coordinated than before. </a:t>
            </a:r>
            <a:endParaRPr lang="uk-UA" sz="2000" dirty="0"/>
          </a:p>
        </p:txBody>
      </p:sp>
      <p:sp>
        <p:nvSpPr>
          <p:cNvPr id="7" name="Content Placeholder 6">
            <a:extLst>
              <a:ext uri="{FF2B5EF4-FFF2-40B4-BE49-F238E27FC236}">
                <a16:creationId xmlns:a16="http://schemas.microsoft.com/office/drawing/2014/main" xmlns="" id="{4E142723-C063-42E8-9204-DC8171F4DACA}"/>
              </a:ext>
            </a:extLst>
          </p:cNvPr>
          <p:cNvSpPr>
            <a:spLocks noGrp="1"/>
          </p:cNvSpPr>
          <p:nvPr>
            <p:ph sz="half" idx="2"/>
          </p:nvPr>
        </p:nvSpPr>
        <p:spPr>
          <a:xfrm>
            <a:off x="5318234" y="1825625"/>
            <a:ext cx="5822732" cy="3313840"/>
          </a:xfrm>
          <a:solidFill>
            <a:schemeClr val="bg2"/>
          </a:solidFill>
        </p:spPr>
        <p:txBody>
          <a:bodyPr>
            <a:normAutofit/>
          </a:bodyPr>
          <a:lstStyle/>
          <a:p>
            <a:pPr>
              <a:buFont typeface="Wingdings" panose="05000000000000000000" pitchFamily="2" charset="2"/>
              <a:buChar char="à"/>
            </a:pPr>
            <a:r>
              <a:rPr lang="en-GB" sz="2000" dirty="0">
                <a:solidFill>
                  <a:schemeClr val="accent1"/>
                </a:solidFill>
              </a:rPr>
              <a:t> Ask the team to stop their activities</a:t>
            </a:r>
          </a:p>
          <a:p>
            <a:pPr>
              <a:buFont typeface="Wingdings" panose="05000000000000000000" pitchFamily="2" charset="2"/>
              <a:buChar char="à"/>
            </a:pPr>
            <a:r>
              <a:rPr lang="en-GB" sz="2000" dirty="0">
                <a:solidFill>
                  <a:schemeClr val="accent1"/>
                </a:solidFill>
              </a:rPr>
              <a:t> All participants listen to the trainers</a:t>
            </a:r>
          </a:p>
          <a:p>
            <a:pPr>
              <a:buFont typeface="Wingdings" panose="05000000000000000000" pitchFamily="2" charset="2"/>
              <a:buChar char="à"/>
            </a:pPr>
            <a:r>
              <a:rPr lang="en-GB" sz="2000" dirty="0">
                <a:solidFill>
                  <a:schemeClr val="accent1"/>
                </a:solidFill>
              </a:rPr>
              <a:t> All information about the current exercise and situation is gathered</a:t>
            </a:r>
          </a:p>
          <a:p>
            <a:pPr>
              <a:buFont typeface="Wingdings" panose="05000000000000000000" pitchFamily="2" charset="2"/>
              <a:buChar char="à"/>
            </a:pPr>
            <a:r>
              <a:rPr lang="en-GB" sz="2000" dirty="0">
                <a:solidFill>
                  <a:schemeClr val="accent1"/>
                </a:solidFill>
              </a:rPr>
              <a:t> Advices and suggestions are put forward and concerns are communicated to all</a:t>
            </a:r>
          </a:p>
          <a:p>
            <a:pPr>
              <a:buFont typeface="Wingdings" panose="05000000000000000000" pitchFamily="2" charset="2"/>
              <a:buChar char="à"/>
            </a:pPr>
            <a:r>
              <a:rPr lang="en-GB" sz="2000" dirty="0">
                <a:solidFill>
                  <a:schemeClr val="accent1"/>
                </a:solidFill>
              </a:rPr>
              <a:t> Followed by a plan for the continuation of the exercise. </a:t>
            </a:r>
          </a:p>
          <a:p>
            <a:pPr>
              <a:buFont typeface="Wingdings" panose="05000000000000000000" pitchFamily="2" charset="2"/>
              <a:buChar char="à"/>
            </a:pPr>
            <a:r>
              <a:rPr lang="en-GB" sz="2000" dirty="0">
                <a:solidFill>
                  <a:schemeClr val="accent1"/>
                </a:solidFill>
              </a:rPr>
              <a:t> Then the exercise continues </a:t>
            </a:r>
          </a:p>
        </p:txBody>
      </p:sp>
      <p:sp>
        <p:nvSpPr>
          <p:cNvPr id="4" name="Slide Number Placeholder 3">
            <a:extLst>
              <a:ext uri="{FF2B5EF4-FFF2-40B4-BE49-F238E27FC236}">
                <a16:creationId xmlns:a16="http://schemas.microsoft.com/office/drawing/2014/main" xmlns="" id="{DEF9F211-74A3-4016-88EA-E524575115EE}"/>
              </a:ext>
            </a:extLst>
          </p:cNvPr>
          <p:cNvSpPr>
            <a:spLocks noGrp="1"/>
          </p:cNvSpPr>
          <p:nvPr>
            <p:ph type="sldNum" sz="quarter" idx="12"/>
          </p:nvPr>
        </p:nvSpPr>
        <p:spPr/>
        <p:txBody>
          <a:bodyPr/>
          <a:lstStyle/>
          <a:p>
            <a:fld id="{03E55565-F195-45AE-A8B0-E2C07D5DAE07}" type="slidenum">
              <a:rPr lang="uk-UA" smtClean="0"/>
              <a:t>17</a:t>
            </a:fld>
            <a:endParaRPr lang="uk-UA"/>
          </a:p>
        </p:txBody>
      </p:sp>
      <p:sp>
        <p:nvSpPr>
          <p:cNvPr id="8" name="Content Placeholder 5">
            <a:extLst>
              <a:ext uri="{FF2B5EF4-FFF2-40B4-BE49-F238E27FC236}">
                <a16:creationId xmlns:a16="http://schemas.microsoft.com/office/drawing/2014/main" xmlns="" id="{46207BB7-B7B6-4DF5-BA37-993B839C45BE}"/>
              </a:ext>
            </a:extLst>
          </p:cNvPr>
          <p:cNvSpPr txBox="1">
            <a:spLocks/>
          </p:cNvSpPr>
          <p:nvPr/>
        </p:nvSpPr>
        <p:spPr>
          <a:xfrm>
            <a:off x="1170496" y="5486307"/>
            <a:ext cx="9970470" cy="325914"/>
          </a:xfrm>
          <a:prstGeom prst="rect">
            <a:avLst/>
          </a:prstGeom>
          <a:solidFill>
            <a:schemeClr val="accent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solidFill>
                  <a:schemeClr val="bg1"/>
                </a:solidFill>
              </a:rPr>
              <a:t>It is important to keep the “time-out” as short as possible but as long as needed</a:t>
            </a:r>
            <a:endParaRPr lang="uk-UA" sz="2000" b="1" dirty="0">
              <a:solidFill>
                <a:schemeClr val="bg1"/>
              </a:solidFill>
            </a:endParaRPr>
          </a:p>
        </p:txBody>
      </p:sp>
    </p:spTree>
    <p:extLst>
      <p:ext uri="{BB962C8B-B14F-4D97-AF65-F5344CB8AC3E}">
        <p14:creationId xmlns:p14="http://schemas.microsoft.com/office/powerpoint/2010/main" val="113851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1324E3-2E5E-4573-B680-E3354DA489B4}"/>
              </a:ext>
            </a:extLst>
          </p:cNvPr>
          <p:cNvSpPr>
            <a:spLocks noGrp="1"/>
          </p:cNvSpPr>
          <p:nvPr>
            <p:ph type="title"/>
          </p:nvPr>
        </p:nvSpPr>
        <p:spPr/>
        <p:txBody>
          <a:bodyPr>
            <a:normAutofit/>
          </a:bodyPr>
          <a:lstStyle/>
          <a:p>
            <a:r>
              <a:rPr lang="en-AU" dirty="0"/>
              <a:t>9. Recognising and managing deviations and disruptions</a:t>
            </a:r>
          </a:p>
        </p:txBody>
      </p:sp>
      <p:sp>
        <p:nvSpPr>
          <p:cNvPr id="4" name="Slide Number Placeholder 3">
            <a:extLst>
              <a:ext uri="{FF2B5EF4-FFF2-40B4-BE49-F238E27FC236}">
                <a16:creationId xmlns:a16="http://schemas.microsoft.com/office/drawing/2014/main" xmlns="" id="{DEF9F211-74A3-4016-88EA-E524575115EE}"/>
              </a:ext>
            </a:extLst>
          </p:cNvPr>
          <p:cNvSpPr>
            <a:spLocks noGrp="1"/>
          </p:cNvSpPr>
          <p:nvPr>
            <p:ph type="sldNum" sz="quarter" idx="12"/>
          </p:nvPr>
        </p:nvSpPr>
        <p:spPr/>
        <p:txBody>
          <a:bodyPr/>
          <a:lstStyle/>
          <a:p>
            <a:fld id="{03E55565-F195-45AE-A8B0-E2C07D5DAE07}" type="slidenum">
              <a:rPr lang="uk-UA" smtClean="0"/>
              <a:t>18</a:t>
            </a:fld>
            <a:endParaRPr lang="uk-UA"/>
          </a:p>
        </p:txBody>
      </p:sp>
      <p:sp>
        <p:nvSpPr>
          <p:cNvPr id="8" name="Content Placeholder 2">
            <a:extLst>
              <a:ext uri="{FF2B5EF4-FFF2-40B4-BE49-F238E27FC236}">
                <a16:creationId xmlns:a16="http://schemas.microsoft.com/office/drawing/2014/main" xmlns="" id="{A5520D5D-3E86-4B33-B87E-08E659D66FF6}"/>
              </a:ext>
            </a:extLst>
          </p:cNvPr>
          <p:cNvSpPr>
            <a:spLocks noGrp="1"/>
          </p:cNvSpPr>
          <p:nvPr>
            <p:ph idx="1"/>
          </p:nvPr>
        </p:nvSpPr>
        <p:spPr>
          <a:xfrm>
            <a:off x="838199" y="1825625"/>
            <a:ext cx="10243036" cy="4226832"/>
          </a:xfrm>
        </p:spPr>
        <p:txBody>
          <a:bodyPr>
            <a:normAutofit/>
          </a:bodyPr>
          <a:lstStyle/>
          <a:p>
            <a:pPr>
              <a:buFont typeface="Wingdings" panose="05000000000000000000" pitchFamily="2" charset="2"/>
              <a:buChar char="à"/>
            </a:pPr>
            <a:r>
              <a:rPr lang="en-GB" sz="1800" dirty="0"/>
              <a:t> There are two categories of deviations and disruptions which can occur during the TEAMS training implementation</a:t>
            </a:r>
          </a:p>
          <a:p>
            <a:pPr>
              <a:buFont typeface="Wingdings" panose="05000000000000000000" pitchFamily="2" charset="2"/>
              <a:buChar char="à"/>
            </a:pPr>
            <a:r>
              <a:rPr lang="en-GB" sz="1800" dirty="0"/>
              <a:t> In one category, it is the participant who caused a deviation or disruption of the exercises, in the second category the deviation is related to technical problems</a:t>
            </a:r>
          </a:p>
          <a:p>
            <a:pPr>
              <a:buFont typeface="Wingdings" panose="05000000000000000000" pitchFamily="2" charset="2"/>
              <a:buChar char="à"/>
            </a:pPr>
            <a:r>
              <a:rPr lang="de-DE" sz="1800" dirty="0"/>
              <a:t> </a:t>
            </a:r>
            <a:r>
              <a:rPr lang="en-GB" sz="1800" dirty="0"/>
              <a:t>Both categories require some flexibility and creativity by the trainers to keep the impact of the deviation or disruption as little as possible</a:t>
            </a:r>
          </a:p>
          <a:p>
            <a:pPr>
              <a:buFont typeface="Wingdings" panose="05000000000000000000" pitchFamily="2" charset="2"/>
              <a:buChar char="à"/>
            </a:pPr>
            <a:r>
              <a:rPr lang="en-GB" sz="1800" dirty="0"/>
              <a:t> Preparing for deviations and disruptions includes knowing your team well and familiarizing yourself with the training setting and venue</a:t>
            </a:r>
          </a:p>
          <a:p>
            <a:pPr>
              <a:buFont typeface="Wingdings" panose="05000000000000000000" pitchFamily="2" charset="2"/>
              <a:buChar char="à"/>
            </a:pPr>
            <a:r>
              <a:rPr lang="en-GB" sz="1800" dirty="0"/>
              <a:t> Having a motivated team, will help you to facilitate the training as planned in the foreseen timeframes without avoidable disruptions</a:t>
            </a:r>
            <a:endParaRPr lang="uk-UA" sz="1800" dirty="0"/>
          </a:p>
        </p:txBody>
      </p:sp>
      <p:sp>
        <p:nvSpPr>
          <p:cNvPr id="6" name="Content Placeholder 5">
            <a:extLst>
              <a:ext uri="{FF2B5EF4-FFF2-40B4-BE49-F238E27FC236}">
                <a16:creationId xmlns:a16="http://schemas.microsoft.com/office/drawing/2014/main" xmlns="" id="{319F2DF7-C6BC-4B34-A273-3BE80F627D15}"/>
              </a:ext>
            </a:extLst>
          </p:cNvPr>
          <p:cNvSpPr txBox="1">
            <a:spLocks/>
          </p:cNvSpPr>
          <p:nvPr/>
        </p:nvSpPr>
        <p:spPr>
          <a:xfrm>
            <a:off x="838198" y="5276193"/>
            <a:ext cx="10515599" cy="620110"/>
          </a:xfrm>
          <a:prstGeom prst="rect">
            <a:avLst/>
          </a:prstGeom>
          <a:solidFill>
            <a:schemeClr val="accent1"/>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rPr>
              <a:t>You will not be able to prepare for each situation. Here, your flexibility, spontaneity and functioning as a trainer team comes into play</a:t>
            </a:r>
          </a:p>
        </p:txBody>
      </p:sp>
    </p:spTree>
    <p:extLst>
      <p:ext uri="{BB962C8B-B14F-4D97-AF65-F5344CB8AC3E}">
        <p14:creationId xmlns:p14="http://schemas.microsoft.com/office/powerpoint/2010/main" val="2695724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3DA9A-CF31-48A8-87CB-D10D5B016F9C}"/>
              </a:ext>
            </a:extLst>
          </p:cNvPr>
          <p:cNvSpPr>
            <a:spLocks noGrp="1"/>
          </p:cNvSpPr>
          <p:nvPr>
            <p:ph type="title"/>
          </p:nvPr>
        </p:nvSpPr>
        <p:spPr/>
        <p:txBody>
          <a:bodyPr/>
          <a:lstStyle/>
          <a:p>
            <a:r>
              <a:rPr lang="en-US" dirty="0"/>
              <a:t>10. Tips for time management during the deployment </a:t>
            </a:r>
            <a:endParaRPr lang="uk-UA" dirty="0"/>
          </a:p>
        </p:txBody>
      </p:sp>
      <p:sp>
        <p:nvSpPr>
          <p:cNvPr id="5" name="Slide Number Placeholder 4">
            <a:extLst>
              <a:ext uri="{FF2B5EF4-FFF2-40B4-BE49-F238E27FC236}">
                <a16:creationId xmlns:a16="http://schemas.microsoft.com/office/drawing/2014/main" xmlns="" id="{40271D3C-5CAB-468A-84EB-45AC1382BC84}"/>
              </a:ext>
            </a:extLst>
          </p:cNvPr>
          <p:cNvSpPr>
            <a:spLocks noGrp="1"/>
          </p:cNvSpPr>
          <p:nvPr>
            <p:ph type="sldNum" sz="quarter" idx="12"/>
          </p:nvPr>
        </p:nvSpPr>
        <p:spPr/>
        <p:txBody>
          <a:bodyPr/>
          <a:lstStyle/>
          <a:p>
            <a:fld id="{03E55565-F195-45AE-A8B0-E2C07D5DAE07}" type="slidenum">
              <a:rPr lang="uk-UA" smtClean="0"/>
              <a:t>19</a:t>
            </a:fld>
            <a:endParaRPr lang="uk-UA"/>
          </a:p>
        </p:txBody>
      </p:sp>
      <p:grpSp>
        <p:nvGrpSpPr>
          <p:cNvPr id="4" name="Group 3">
            <a:extLst>
              <a:ext uri="{FF2B5EF4-FFF2-40B4-BE49-F238E27FC236}">
                <a16:creationId xmlns:a16="http://schemas.microsoft.com/office/drawing/2014/main" xmlns="" id="{8BBCEEF9-5423-4AFD-89A1-8CAC5871F129}"/>
              </a:ext>
            </a:extLst>
          </p:cNvPr>
          <p:cNvGrpSpPr/>
          <p:nvPr/>
        </p:nvGrpSpPr>
        <p:grpSpPr>
          <a:xfrm>
            <a:off x="838200" y="1810431"/>
            <a:ext cx="10515600" cy="3943214"/>
            <a:chOff x="838200" y="1810431"/>
            <a:chExt cx="10515600" cy="3943214"/>
          </a:xfrm>
        </p:grpSpPr>
        <p:sp>
          <p:nvSpPr>
            <p:cNvPr id="38" name="Abgerundetes Rechteck 37"/>
            <p:cNvSpPr/>
            <p:nvPr/>
          </p:nvSpPr>
          <p:spPr>
            <a:xfrm>
              <a:off x="838200" y="4535086"/>
              <a:ext cx="1833598" cy="1218559"/>
            </a:xfrm>
            <a:prstGeom prst="roundRect">
              <a:avLst>
                <a:gd name="adj" fmla="val 8904"/>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solidFill>
                    <a:srgbClr val="000000"/>
                  </a:solidFill>
                  <a:effectLst/>
                  <a:ea typeface="Calibri" panose="020F0502020204030204" pitchFamily="34" charset="0"/>
                  <a:cs typeface="Times New Roman" panose="02020603050405020304" pitchFamily="18" charset="0"/>
                </a:rPr>
                <a:t>Set time limits for each task.</a:t>
              </a:r>
              <a:endParaRPr lang="de-DE" sz="1400">
                <a:effectLst/>
                <a:ea typeface="Calibri" panose="020F0502020204030204" pitchFamily="34" charset="0"/>
                <a:cs typeface="Times New Roman" panose="02020603050405020304" pitchFamily="18" charset="0"/>
              </a:endParaRPr>
            </a:p>
          </p:txBody>
        </p:sp>
        <p:sp>
          <p:nvSpPr>
            <p:cNvPr id="39" name="Abgerundetes Rechteck 38"/>
            <p:cNvSpPr/>
            <p:nvPr/>
          </p:nvSpPr>
          <p:spPr>
            <a:xfrm>
              <a:off x="838200" y="2979626"/>
              <a:ext cx="1833598" cy="1327274"/>
            </a:xfrm>
            <a:prstGeom prst="roundRect">
              <a:avLst>
                <a:gd name="adj" fmla="val 10332"/>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Share tasks or problems with others.</a:t>
              </a:r>
              <a:endParaRPr lang="de-DE" sz="1400" dirty="0">
                <a:effectLst/>
                <a:ea typeface="Calibri" panose="020F0502020204030204" pitchFamily="34" charset="0"/>
                <a:cs typeface="Times New Roman" panose="02020603050405020304" pitchFamily="18" charset="0"/>
              </a:endParaRPr>
            </a:p>
          </p:txBody>
        </p:sp>
        <p:sp>
          <p:nvSpPr>
            <p:cNvPr id="40" name="Abgerundetes Rechteck 39"/>
            <p:cNvSpPr/>
            <p:nvPr/>
          </p:nvSpPr>
          <p:spPr>
            <a:xfrm>
              <a:off x="5156336" y="3342352"/>
              <a:ext cx="1833598" cy="2411293"/>
            </a:xfrm>
            <a:prstGeom prst="roundRect">
              <a:avLst>
                <a:gd name="adj" fmla="val 8642"/>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solidFill>
                    <a:srgbClr val="000000"/>
                  </a:solidFill>
                  <a:effectLst/>
                  <a:ea typeface="Calibri" panose="020F0502020204030204" pitchFamily="34" charset="0"/>
                  <a:cs typeface="Times New Roman" panose="02020603050405020304" pitchFamily="18" charset="0"/>
                </a:rPr>
                <a:t>Stop going to meetings that are not really important or where you don’t contribute to. </a:t>
              </a:r>
              <a:endParaRPr lang="de-DE" sz="1400">
                <a:effectLst/>
                <a:ea typeface="Calibri" panose="020F0502020204030204" pitchFamily="34" charset="0"/>
                <a:cs typeface="Times New Roman" panose="02020603050405020304" pitchFamily="18" charset="0"/>
              </a:endParaRPr>
            </a:p>
          </p:txBody>
        </p:sp>
        <p:sp>
          <p:nvSpPr>
            <p:cNvPr id="41" name="Abgerundetes Rechteck 40"/>
            <p:cNvSpPr/>
            <p:nvPr/>
          </p:nvSpPr>
          <p:spPr>
            <a:xfrm>
              <a:off x="2990492" y="1810431"/>
              <a:ext cx="1833598" cy="1910466"/>
            </a:xfrm>
            <a:prstGeom prst="roundRect">
              <a:avLst>
                <a:gd name="adj" fmla="val 7496"/>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Use ‘dead’ travel time to  write emails, read and organize. </a:t>
              </a:r>
              <a:endParaRPr lang="de-DE" sz="1400" dirty="0">
                <a:effectLst/>
                <a:ea typeface="Calibri" panose="020F0502020204030204" pitchFamily="34" charset="0"/>
                <a:cs typeface="Times New Roman" panose="02020603050405020304" pitchFamily="18" charset="0"/>
              </a:endParaRPr>
            </a:p>
          </p:txBody>
        </p:sp>
        <p:sp>
          <p:nvSpPr>
            <p:cNvPr id="42" name="Abgerundetes Rechteck 41"/>
            <p:cNvSpPr/>
            <p:nvPr/>
          </p:nvSpPr>
          <p:spPr>
            <a:xfrm>
              <a:off x="5156336" y="1810431"/>
              <a:ext cx="1833598" cy="1349213"/>
            </a:xfrm>
            <a:prstGeom prst="roundRect">
              <a:avLst>
                <a:gd name="adj" fmla="val 8877"/>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Write up tomorrow’s to-dos before the day ends.</a:t>
              </a:r>
              <a:endParaRPr lang="de-DE" sz="1400" dirty="0">
                <a:effectLst/>
                <a:ea typeface="Calibri" panose="020F0502020204030204" pitchFamily="34" charset="0"/>
                <a:cs typeface="Times New Roman" panose="02020603050405020304" pitchFamily="18" charset="0"/>
              </a:endParaRPr>
            </a:p>
          </p:txBody>
        </p:sp>
        <p:sp>
          <p:nvSpPr>
            <p:cNvPr id="43" name="Abgerundetes Rechteck 42"/>
            <p:cNvSpPr/>
            <p:nvPr/>
          </p:nvSpPr>
          <p:spPr>
            <a:xfrm>
              <a:off x="9520202" y="1810431"/>
              <a:ext cx="1833598" cy="888506"/>
            </a:xfrm>
            <a:prstGeom prst="roundRect">
              <a:avLst>
                <a:gd name="adj" fmla="val 10752"/>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Talk to </a:t>
              </a:r>
              <a:br>
                <a:rPr lang="en-GB" sz="1400" dirty="0">
                  <a:solidFill>
                    <a:srgbClr val="000000"/>
                  </a:solidFill>
                  <a:effectLst/>
                  <a:ea typeface="Calibri" panose="020F0502020204030204" pitchFamily="34" charset="0"/>
                  <a:cs typeface="Times New Roman" panose="02020603050405020304" pitchFamily="18" charset="0"/>
                </a:rPr>
              </a:br>
              <a:r>
                <a:rPr lang="en-GB" sz="1400" dirty="0">
                  <a:solidFill>
                    <a:srgbClr val="000000"/>
                  </a:solidFill>
                  <a:effectLst/>
                  <a:ea typeface="Calibri" panose="020F0502020204030204" pitchFamily="34" charset="0"/>
                  <a:cs typeface="Times New Roman" panose="02020603050405020304" pitchFamily="18" charset="0"/>
                </a:rPr>
                <a:t>people.</a:t>
              </a:r>
              <a:endParaRPr lang="de-DE" sz="1400" dirty="0">
                <a:effectLst/>
                <a:ea typeface="Calibri" panose="020F0502020204030204" pitchFamily="34" charset="0"/>
                <a:cs typeface="Times New Roman" panose="02020603050405020304" pitchFamily="18" charset="0"/>
              </a:endParaRPr>
            </a:p>
          </p:txBody>
        </p:sp>
        <p:sp>
          <p:nvSpPr>
            <p:cNvPr id="44" name="Abgerundetes Rechteck 43"/>
            <p:cNvSpPr/>
            <p:nvPr/>
          </p:nvSpPr>
          <p:spPr>
            <a:xfrm>
              <a:off x="2990492" y="3957755"/>
              <a:ext cx="1833598" cy="1795890"/>
            </a:xfrm>
            <a:prstGeom prst="roundRect">
              <a:avLst>
                <a:gd name="adj" fmla="val 9644"/>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solidFill>
                    <a:srgbClr val="000000"/>
                  </a:solidFill>
                  <a:effectLst/>
                  <a:ea typeface="Calibri" panose="020F0502020204030204" pitchFamily="34" charset="0"/>
                  <a:cs typeface="Times New Roman" panose="02020603050405020304" pitchFamily="18" charset="0"/>
                </a:rPr>
                <a:t>Have lunch together with the whole team.</a:t>
              </a:r>
              <a:endParaRPr lang="de-DE" sz="1400">
                <a:effectLst/>
                <a:ea typeface="Calibri" panose="020F0502020204030204" pitchFamily="34" charset="0"/>
                <a:cs typeface="Times New Roman" panose="02020603050405020304" pitchFamily="18" charset="0"/>
              </a:endParaRPr>
            </a:p>
          </p:txBody>
        </p:sp>
        <p:sp>
          <p:nvSpPr>
            <p:cNvPr id="45" name="Abgerundetes Rechteck 44"/>
            <p:cNvSpPr/>
            <p:nvPr/>
          </p:nvSpPr>
          <p:spPr>
            <a:xfrm>
              <a:off x="7376670" y="3536101"/>
              <a:ext cx="1833598" cy="1294367"/>
            </a:xfrm>
            <a:prstGeom prst="roundRect">
              <a:avLst>
                <a:gd name="adj" fmla="val 10983"/>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solidFill>
                    <a:srgbClr val="000000"/>
                  </a:solidFill>
                  <a:effectLst/>
                  <a:ea typeface="Calibri" panose="020F0502020204030204" pitchFamily="34" charset="0"/>
                  <a:cs typeface="Times New Roman" panose="02020603050405020304" pitchFamily="18" charset="0"/>
                </a:rPr>
                <a:t>Remind yourself why you’re doing it.</a:t>
              </a:r>
              <a:endParaRPr lang="de-DE" sz="1400">
                <a:effectLst/>
                <a:ea typeface="Calibri" panose="020F0502020204030204" pitchFamily="34" charset="0"/>
                <a:cs typeface="Times New Roman" panose="02020603050405020304" pitchFamily="18" charset="0"/>
              </a:endParaRPr>
            </a:p>
          </p:txBody>
        </p:sp>
        <p:sp>
          <p:nvSpPr>
            <p:cNvPr id="46" name="Abgerundetes Rechteck 45"/>
            <p:cNvSpPr/>
            <p:nvPr/>
          </p:nvSpPr>
          <p:spPr>
            <a:xfrm>
              <a:off x="838200" y="1810431"/>
              <a:ext cx="1833598" cy="866568"/>
            </a:xfrm>
            <a:prstGeom prst="roundRect">
              <a:avLst>
                <a:gd name="adj" fmla="val 11816"/>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Take regular breaks.</a:t>
              </a:r>
              <a:endParaRPr lang="de-DE" sz="1400" dirty="0">
                <a:effectLst/>
                <a:ea typeface="Calibri" panose="020F0502020204030204" pitchFamily="34" charset="0"/>
                <a:cs typeface="Times New Roman" panose="02020603050405020304" pitchFamily="18" charset="0"/>
              </a:endParaRPr>
            </a:p>
          </p:txBody>
        </p:sp>
        <p:sp>
          <p:nvSpPr>
            <p:cNvPr id="47" name="Abgerundetes Rechteck 46"/>
            <p:cNvSpPr/>
            <p:nvPr/>
          </p:nvSpPr>
          <p:spPr>
            <a:xfrm>
              <a:off x="9520202" y="2936003"/>
              <a:ext cx="1833598" cy="1371151"/>
            </a:xfrm>
            <a:prstGeom prst="roundRect">
              <a:avLst>
                <a:gd name="adj" fmla="val 10535"/>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solidFill>
                    <a:srgbClr val="000000"/>
                  </a:solidFill>
                  <a:effectLst/>
                  <a:ea typeface="Calibri" panose="020F0502020204030204" pitchFamily="34" charset="0"/>
                  <a:cs typeface="Times New Roman" panose="02020603050405020304" pitchFamily="18" charset="0"/>
                </a:rPr>
                <a:t>Try to avoid switching between tasks.</a:t>
              </a:r>
              <a:endParaRPr lang="de-DE" sz="1400">
                <a:effectLst/>
                <a:ea typeface="Calibri" panose="020F0502020204030204" pitchFamily="34" charset="0"/>
                <a:cs typeface="Times New Roman" panose="02020603050405020304" pitchFamily="18" charset="0"/>
              </a:endParaRPr>
            </a:p>
          </p:txBody>
        </p:sp>
        <p:sp>
          <p:nvSpPr>
            <p:cNvPr id="35" name="Abgerundetes Rechteck 34"/>
            <p:cNvSpPr/>
            <p:nvPr/>
          </p:nvSpPr>
          <p:spPr>
            <a:xfrm>
              <a:off x="7376670" y="1810431"/>
              <a:ext cx="1833598" cy="1519601"/>
            </a:xfrm>
            <a:prstGeom prst="roundRect">
              <a:avLst>
                <a:gd name="adj" fmla="val 9750"/>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dirty="0">
                  <a:solidFill>
                    <a:srgbClr val="000000"/>
                  </a:solidFill>
                  <a:effectLst/>
                  <a:ea typeface="Calibri" panose="020F0502020204030204" pitchFamily="34" charset="0"/>
                  <a:cs typeface="Times New Roman" panose="02020603050405020304" pitchFamily="18" charset="0"/>
                </a:rPr>
                <a:t>Do urgent and important tasks first not the easy things.</a:t>
              </a:r>
              <a:endParaRPr lang="de-DE" sz="1400" dirty="0">
                <a:effectLst/>
                <a:ea typeface="Calibri" panose="020F0502020204030204" pitchFamily="34" charset="0"/>
                <a:cs typeface="Times New Roman" panose="02020603050405020304" pitchFamily="18" charset="0"/>
              </a:endParaRPr>
            </a:p>
          </p:txBody>
        </p:sp>
        <p:sp>
          <p:nvSpPr>
            <p:cNvPr id="36" name="Abgerundetes Rechteck 35"/>
            <p:cNvSpPr/>
            <p:nvPr/>
          </p:nvSpPr>
          <p:spPr>
            <a:xfrm>
              <a:off x="7376670" y="5038586"/>
              <a:ext cx="1833598" cy="715059"/>
            </a:xfrm>
            <a:prstGeom prst="roundRect">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solidFill>
                    <a:srgbClr val="000000"/>
                  </a:solidFill>
                  <a:effectLst/>
                  <a:ea typeface="Calibri" panose="020F0502020204030204" pitchFamily="34" charset="0"/>
                  <a:cs typeface="Times New Roman" panose="02020603050405020304" pitchFamily="18" charset="0"/>
                </a:rPr>
                <a:t>Use a time log.</a:t>
              </a:r>
              <a:endParaRPr lang="de-DE" sz="1400">
                <a:effectLst/>
                <a:ea typeface="Calibri" panose="020F0502020204030204" pitchFamily="34" charset="0"/>
                <a:cs typeface="Times New Roman" panose="02020603050405020304" pitchFamily="18" charset="0"/>
              </a:endParaRPr>
            </a:p>
          </p:txBody>
        </p:sp>
        <p:sp>
          <p:nvSpPr>
            <p:cNvPr id="37" name="Abgerundetes Rechteck 36"/>
            <p:cNvSpPr/>
            <p:nvPr/>
          </p:nvSpPr>
          <p:spPr>
            <a:xfrm>
              <a:off x="9520202" y="4535920"/>
              <a:ext cx="1833598" cy="1217725"/>
            </a:xfrm>
            <a:prstGeom prst="roundRect">
              <a:avLst>
                <a:gd name="adj" fmla="val 7173"/>
              </a:avLst>
            </a:prstGeom>
            <a:solidFill>
              <a:schemeClr val="bg1">
                <a:lumMod val="9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a:solidFill>
                    <a:srgbClr val="000000"/>
                  </a:solidFill>
                  <a:effectLst/>
                  <a:ea typeface="Calibri" panose="020F0502020204030204" pitchFamily="34" charset="0"/>
                  <a:cs typeface="Times New Roman" panose="02020603050405020304" pitchFamily="18" charset="0"/>
                </a:rPr>
                <a:t>Keep a to-do list and update it daily.</a:t>
              </a:r>
              <a:endParaRPr lang="de-DE" sz="140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7439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E6853-A92C-4323-B8BE-1C271C2E28D2}"/>
              </a:ext>
            </a:extLst>
          </p:cNvPr>
          <p:cNvSpPr>
            <a:spLocks noGrp="1"/>
          </p:cNvSpPr>
          <p:nvPr>
            <p:ph type="title"/>
          </p:nvPr>
        </p:nvSpPr>
        <p:spPr>
          <a:xfrm>
            <a:off x="838200" y="365125"/>
            <a:ext cx="10515600" cy="1325563"/>
          </a:xfrm>
        </p:spPr>
        <p:txBody>
          <a:bodyPr/>
          <a:lstStyle/>
          <a:p>
            <a:r>
              <a:rPr lang="en-US" dirty="0"/>
              <a:t>Content</a:t>
            </a:r>
            <a:endParaRPr lang="uk-UA" dirty="0"/>
          </a:p>
        </p:txBody>
      </p:sp>
      <p:sp>
        <p:nvSpPr>
          <p:cNvPr id="3" name="Content Placeholder 2">
            <a:extLst>
              <a:ext uri="{FF2B5EF4-FFF2-40B4-BE49-F238E27FC236}">
                <a16:creationId xmlns:a16="http://schemas.microsoft.com/office/drawing/2014/main" xmlns="" id="{A5520D5D-3E86-4B33-B87E-08E659D66FF6}"/>
              </a:ext>
            </a:extLst>
          </p:cNvPr>
          <p:cNvSpPr>
            <a:spLocks noGrp="1"/>
          </p:cNvSpPr>
          <p:nvPr>
            <p:ph idx="1"/>
          </p:nvPr>
        </p:nvSpPr>
        <p:spPr>
          <a:xfrm>
            <a:off x="1517282" y="1432820"/>
            <a:ext cx="4372530" cy="4351338"/>
          </a:xfrm>
        </p:spPr>
        <p:txBody>
          <a:bodyPr>
            <a:normAutofit/>
          </a:bodyPr>
          <a:lstStyle/>
          <a:p>
            <a:pPr marL="457200" indent="-457200">
              <a:lnSpc>
                <a:spcPct val="100000"/>
              </a:lnSpc>
              <a:spcBef>
                <a:spcPts val="500"/>
              </a:spcBef>
              <a:buFont typeface="+mj-lt"/>
              <a:buAutoNum type="arabicPeriod"/>
            </a:pPr>
            <a:r>
              <a:rPr lang="en-AU" sz="1800" b="1" dirty="0"/>
              <a:t>Goal</a:t>
            </a:r>
          </a:p>
          <a:p>
            <a:pPr marL="457200" indent="-457200">
              <a:lnSpc>
                <a:spcPct val="100000"/>
              </a:lnSpc>
              <a:spcBef>
                <a:spcPts val="500"/>
              </a:spcBef>
              <a:buFont typeface="+mj-lt"/>
              <a:buAutoNum type="arabicPeriod"/>
            </a:pPr>
            <a:r>
              <a:rPr lang="en-AU" sz="1800" b="1" dirty="0"/>
              <a:t>Learning Objectives</a:t>
            </a:r>
          </a:p>
          <a:p>
            <a:pPr marL="457200" indent="-457200">
              <a:lnSpc>
                <a:spcPct val="100000"/>
              </a:lnSpc>
              <a:spcBef>
                <a:spcPts val="500"/>
              </a:spcBef>
              <a:buFont typeface="+mj-lt"/>
              <a:buAutoNum type="arabicPeriod"/>
            </a:pPr>
            <a:r>
              <a:rPr lang="en-AU" sz="1800" b="1" dirty="0"/>
              <a:t>Time Management Theory</a:t>
            </a:r>
          </a:p>
          <a:p>
            <a:pPr marL="714375" lvl="1" indent="-257175">
              <a:lnSpc>
                <a:spcPct val="100000"/>
              </a:lnSpc>
              <a:buFont typeface="+mj-lt"/>
              <a:buAutoNum type="alphaLcPeriod"/>
            </a:pPr>
            <a:r>
              <a:rPr lang="en-AU" sz="1400" dirty="0">
                <a:solidFill>
                  <a:schemeClr val="bg2">
                    <a:lumMod val="50000"/>
                  </a:schemeClr>
                </a:solidFill>
              </a:rPr>
              <a:t>Definition</a:t>
            </a:r>
          </a:p>
          <a:p>
            <a:pPr marL="714375" lvl="1" indent="-257175">
              <a:lnSpc>
                <a:spcPct val="100000"/>
              </a:lnSpc>
              <a:buFont typeface="+mj-lt"/>
              <a:buAutoNum type="alphaLcPeriod"/>
            </a:pPr>
            <a:r>
              <a:rPr lang="en-AU" sz="1400" dirty="0">
                <a:solidFill>
                  <a:schemeClr val="bg2">
                    <a:lumMod val="50000"/>
                  </a:schemeClr>
                </a:solidFill>
              </a:rPr>
              <a:t>Behavioural Dimensions </a:t>
            </a:r>
          </a:p>
          <a:p>
            <a:pPr marL="457200" indent="-457200">
              <a:lnSpc>
                <a:spcPct val="100000"/>
              </a:lnSpc>
              <a:spcBef>
                <a:spcPts val="500"/>
              </a:spcBef>
              <a:buFont typeface="+mj-lt"/>
              <a:buAutoNum type="arabicPeriod"/>
            </a:pPr>
            <a:r>
              <a:rPr lang="en-AU" sz="1800" b="1" dirty="0"/>
              <a:t>Time-keeping and steering / Maintaining momentum</a:t>
            </a:r>
          </a:p>
          <a:p>
            <a:pPr marL="714375" lvl="1" indent="-257175">
              <a:lnSpc>
                <a:spcPct val="100000"/>
              </a:lnSpc>
              <a:buFont typeface="+mj-lt"/>
              <a:buAutoNum type="alphaLcPeriod"/>
            </a:pPr>
            <a:r>
              <a:rPr lang="en-AU" sz="1400" dirty="0">
                <a:solidFill>
                  <a:schemeClr val="bg2">
                    <a:lumMod val="50000"/>
                  </a:schemeClr>
                </a:solidFill>
              </a:rPr>
              <a:t>Time-keeping during exercises</a:t>
            </a:r>
          </a:p>
          <a:p>
            <a:pPr marL="714375" lvl="1" indent="-257175">
              <a:lnSpc>
                <a:spcPct val="100000"/>
              </a:lnSpc>
              <a:buFont typeface="+mj-lt"/>
              <a:buAutoNum type="alphaLcPeriod"/>
            </a:pPr>
            <a:r>
              <a:rPr lang="en-AU" sz="1400" dirty="0">
                <a:solidFill>
                  <a:schemeClr val="bg2">
                    <a:lumMod val="50000"/>
                  </a:schemeClr>
                </a:solidFill>
              </a:rPr>
              <a:t>Performance curve</a:t>
            </a:r>
          </a:p>
          <a:p>
            <a:pPr marL="457200" indent="-457200">
              <a:lnSpc>
                <a:spcPct val="100000"/>
              </a:lnSpc>
              <a:spcBef>
                <a:spcPts val="500"/>
              </a:spcBef>
              <a:buFont typeface="+mj-lt"/>
              <a:buAutoNum type="arabicPeriod"/>
            </a:pPr>
            <a:r>
              <a:rPr lang="en-AU" sz="1800" b="1" dirty="0"/>
              <a:t>Break management</a:t>
            </a:r>
          </a:p>
          <a:p>
            <a:pPr marL="457200" indent="-457200">
              <a:lnSpc>
                <a:spcPct val="100000"/>
              </a:lnSpc>
              <a:spcBef>
                <a:spcPts val="500"/>
              </a:spcBef>
              <a:buFont typeface="+mj-lt"/>
              <a:buAutoNum type="arabicPeriod"/>
            </a:pPr>
            <a:r>
              <a:rPr lang="en-AU" sz="1800" b="1" dirty="0">
                <a:solidFill>
                  <a:srgbClr val="2D2D2D"/>
                </a:solidFill>
              </a:rPr>
              <a:t>Inject Planning</a:t>
            </a:r>
          </a:p>
          <a:p>
            <a:pPr marL="457200" indent="-457200">
              <a:lnSpc>
                <a:spcPct val="100000"/>
              </a:lnSpc>
              <a:spcBef>
                <a:spcPts val="500"/>
              </a:spcBef>
              <a:buFont typeface="+mj-lt"/>
              <a:buAutoNum type="arabicPeriod"/>
            </a:pPr>
            <a:endParaRPr lang="en-AU" sz="1800" b="1" dirty="0"/>
          </a:p>
        </p:txBody>
      </p:sp>
      <p:sp>
        <p:nvSpPr>
          <p:cNvPr id="4" name="Slide Number Placeholder 3">
            <a:extLst>
              <a:ext uri="{FF2B5EF4-FFF2-40B4-BE49-F238E27FC236}">
                <a16:creationId xmlns:a16="http://schemas.microsoft.com/office/drawing/2014/main" xmlns="" id="{A9B199A5-61F6-4849-B053-6C9C4DB34F0C}"/>
              </a:ext>
            </a:extLst>
          </p:cNvPr>
          <p:cNvSpPr>
            <a:spLocks noGrp="1"/>
          </p:cNvSpPr>
          <p:nvPr>
            <p:ph type="sldNum" sz="quarter" idx="12"/>
          </p:nvPr>
        </p:nvSpPr>
        <p:spPr/>
        <p:txBody>
          <a:bodyPr/>
          <a:lstStyle/>
          <a:p>
            <a:fld id="{03E55565-F195-45AE-A8B0-E2C07D5DAE07}" type="slidenum">
              <a:rPr lang="uk-UA" smtClean="0"/>
              <a:t>2</a:t>
            </a:fld>
            <a:endParaRPr lang="uk-UA"/>
          </a:p>
        </p:txBody>
      </p:sp>
      <p:sp>
        <p:nvSpPr>
          <p:cNvPr id="5" name="Rectangle 4">
            <a:extLst>
              <a:ext uri="{FF2B5EF4-FFF2-40B4-BE49-F238E27FC236}">
                <a16:creationId xmlns:a16="http://schemas.microsoft.com/office/drawing/2014/main" xmlns="" id="{F6A6C961-56A0-4327-A68C-60696CB87ED6}"/>
              </a:ext>
            </a:extLst>
          </p:cNvPr>
          <p:cNvSpPr/>
          <p:nvPr/>
        </p:nvSpPr>
        <p:spPr>
          <a:xfrm>
            <a:off x="6654085" y="1432820"/>
            <a:ext cx="4054698" cy="2998257"/>
          </a:xfrm>
          <a:prstGeom prst="rect">
            <a:avLst/>
          </a:prstGeom>
        </p:spPr>
        <p:txBody>
          <a:bodyPr wrap="square">
            <a:spAutoFit/>
          </a:bodyPr>
          <a:lstStyle/>
          <a:p>
            <a:pPr marL="457200" lvl="0" indent="-457200">
              <a:spcBef>
                <a:spcPts val="500"/>
              </a:spcBef>
              <a:buFont typeface="+mj-lt"/>
              <a:buAutoNum type="arabicPeriod" startAt="7"/>
            </a:pPr>
            <a:r>
              <a:rPr lang="en-AU" b="1" dirty="0">
                <a:solidFill>
                  <a:srgbClr val="2D2D2D"/>
                </a:solidFill>
              </a:rPr>
              <a:t>Task Planning</a:t>
            </a:r>
          </a:p>
          <a:p>
            <a:pPr marL="457200" lvl="0" indent="-457200">
              <a:spcBef>
                <a:spcPts val="500"/>
              </a:spcBef>
              <a:buFont typeface="+mj-lt"/>
              <a:buAutoNum type="arabicPeriod" startAt="7"/>
            </a:pPr>
            <a:r>
              <a:rPr lang="en-AU" b="1" dirty="0">
                <a:solidFill>
                  <a:srgbClr val="2D2D2D"/>
                </a:solidFill>
              </a:rPr>
              <a:t>Operational “time-out” management</a:t>
            </a:r>
          </a:p>
          <a:p>
            <a:pPr marL="714375" lvl="1" indent="-257175">
              <a:spcBef>
                <a:spcPts val="500"/>
              </a:spcBef>
              <a:buFont typeface="+mj-lt"/>
              <a:buAutoNum type="alphaLcPeriod"/>
            </a:pPr>
            <a:r>
              <a:rPr lang="en-AU" sz="1400" dirty="0">
                <a:solidFill>
                  <a:srgbClr val="E7E6E6">
                    <a:lumMod val="50000"/>
                  </a:srgbClr>
                </a:solidFill>
              </a:rPr>
              <a:t>“Time-out” management during exercises</a:t>
            </a:r>
          </a:p>
          <a:p>
            <a:pPr marL="714375" lvl="1" indent="-257175">
              <a:spcBef>
                <a:spcPts val="500"/>
              </a:spcBef>
              <a:buFont typeface="+mj-lt"/>
              <a:buAutoNum type="alphaLcPeriod"/>
            </a:pPr>
            <a:r>
              <a:rPr lang="en-AU" sz="1400" dirty="0">
                <a:solidFill>
                  <a:srgbClr val="E7E6E6">
                    <a:lumMod val="50000"/>
                  </a:srgbClr>
                </a:solidFill>
              </a:rPr>
              <a:t>10 for 10 Principle</a:t>
            </a:r>
          </a:p>
          <a:p>
            <a:pPr marL="457200" lvl="0" indent="-457200">
              <a:spcBef>
                <a:spcPts val="500"/>
              </a:spcBef>
              <a:buFont typeface="+mj-lt"/>
              <a:buAutoNum type="arabicPeriod" startAt="7"/>
            </a:pPr>
            <a:r>
              <a:rPr lang="en-AU" b="1" dirty="0">
                <a:solidFill>
                  <a:srgbClr val="2D2D2D"/>
                </a:solidFill>
              </a:rPr>
              <a:t>Recognising and managing deviations and disruptions</a:t>
            </a:r>
          </a:p>
          <a:p>
            <a:pPr marL="457200" lvl="0" indent="-457200">
              <a:spcBef>
                <a:spcPts val="500"/>
              </a:spcBef>
              <a:buFont typeface="+mj-lt"/>
              <a:buAutoNum type="arabicPeriod" startAt="7"/>
            </a:pPr>
            <a:r>
              <a:rPr lang="en-AU" b="1" dirty="0">
                <a:solidFill>
                  <a:srgbClr val="2D2D2D"/>
                </a:solidFill>
              </a:rPr>
              <a:t>Tips for time management during the deployment</a:t>
            </a:r>
            <a:endParaRPr lang="uk-UA" b="1" dirty="0">
              <a:solidFill>
                <a:srgbClr val="2D2D2D"/>
              </a:solidFill>
            </a:endParaRPr>
          </a:p>
        </p:txBody>
      </p:sp>
      <p:sp>
        <p:nvSpPr>
          <p:cNvPr id="6" name="Oval 5">
            <a:extLst>
              <a:ext uri="{FF2B5EF4-FFF2-40B4-BE49-F238E27FC236}">
                <a16:creationId xmlns:a16="http://schemas.microsoft.com/office/drawing/2014/main" xmlns="" id="{853D6B17-4C22-472C-9F92-B22B1A148146}"/>
              </a:ext>
            </a:extLst>
          </p:cNvPr>
          <p:cNvSpPr/>
          <p:nvPr/>
        </p:nvSpPr>
        <p:spPr>
          <a:xfrm>
            <a:off x="1522112" y="1437650"/>
            <a:ext cx="317678" cy="317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endParaRPr lang="uk-UA" sz="1200" b="1" dirty="0"/>
          </a:p>
        </p:txBody>
      </p:sp>
      <p:sp>
        <p:nvSpPr>
          <p:cNvPr id="7" name="Oval 6">
            <a:extLst>
              <a:ext uri="{FF2B5EF4-FFF2-40B4-BE49-F238E27FC236}">
                <a16:creationId xmlns:a16="http://schemas.microsoft.com/office/drawing/2014/main" xmlns="" id="{A87CEDD6-A362-4623-B3C1-3F9DD82A0A92}"/>
              </a:ext>
            </a:extLst>
          </p:cNvPr>
          <p:cNvSpPr/>
          <p:nvPr/>
        </p:nvSpPr>
        <p:spPr>
          <a:xfrm>
            <a:off x="1510843" y="1774983"/>
            <a:ext cx="317678" cy="3176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endParaRPr lang="uk-UA" sz="1200" b="1" dirty="0"/>
          </a:p>
        </p:txBody>
      </p:sp>
      <p:sp>
        <p:nvSpPr>
          <p:cNvPr id="9" name="Oval 8">
            <a:extLst>
              <a:ext uri="{FF2B5EF4-FFF2-40B4-BE49-F238E27FC236}">
                <a16:creationId xmlns:a16="http://schemas.microsoft.com/office/drawing/2014/main" xmlns="" id="{B56A35F1-3706-46B2-A55E-70E9ABA86330}"/>
              </a:ext>
            </a:extLst>
          </p:cNvPr>
          <p:cNvSpPr/>
          <p:nvPr/>
        </p:nvSpPr>
        <p:spPr>
          <a:xfrm>
            <a:off x="1510843" y="2114508"/>
            <a:ext cx="317678" cy="317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endParaRPr lang="uk-UA" sz="1200" b="1" dirty="0"/>
          </a:p>
        </p:txBody>
      </p:sp>
      <p:sp>
        <p:nvSpPr>
          <p:cNvPr id="10" name="Oval 9">
            <a:extLst>
              <a:ext uri="{FF2B5EF4-FFF2-40B4-BE49-F238E27FC236}">
                <a16:creationId xmlns:a16="http://schemas.microsoft.com/office/drawing/2014/main" xmlns="" id="{A4082E4C-4D71-4DC1-B7BE-1D24D9D7D9C5}"/>
              </a:ext>
            </a:extLst>
          </p:cNvPr>
          <p:cNvSpPr/>
          <p:nvPr/>
        </p:nvSpPr>
        <p:spPr>
          <a:xfrm>
            <a:off x="1510843" y="3041751"/>
            <a:ext cx="317678" cy="3176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endParaRPr lang="uk-UA" sz="1200" b="1" dirty="0"/>
          </a:p>
        </p:txBody>
      </p:sp>
      <p:sp>
        <p:nvSpPr>
          <p:cNvPr id="11" name="Oval 10">
            <a:extLst>
              <a:ext uri="{FF2B5EF4-FFF2-40B4-BE49-F238E27FC236}">
                <a16:creationId xmlns:a16="http://schemas.microsoft.com/office/drawing/2014/main" xmlns="" id="{9895112F-09BC-4593-A5BC-6F57F16087DF}"/>
              </a:ext>
            </a:extLst>
          </p:cNvPr>
          <p:cNvSpPr/>
          <p:nvPr/>
        </p:nvSpPr>
        <p:spPr>
          <a:xfrm>
            <a:off x="1522112" y="4205179"/>
            <a:ext cx="317678" cy="317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5</a:t>
            </a:r>
            <a:endParaRPr lang="uk-UA" sz="1200" b="1" dirty="0"/>
          </a:p>
        </p:txBody>
      </p:sp>
      <p:sp>
        <p:nvSpPr>
          <p:cNvPr id="12" name="Oval 11">
            <a:extLst>
              <a:ext uri="{FF2B5EF4-FFF2-40B4-BE49-F238E27FC236}">
                <a16:creationId xmlns:a16="http://schemas.microsoft.com/office/drawing/2014/main" xmlns="" id="{6FD0A854-7840-42D3-827D-CC30ACD6B0C3}"/>
              </a:ext>
            </a:extLst>
          </p:cNvPr>
          <p:cNvSpPr/>
          <p:nvPr/>
        </p:nvSpPr>
        <p:spPr>
          <a:xfrm>
            <a:off x="1517282" y="4542512"/>
            <a:ext cx="317678" cy="3176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6</a:t>
            </a:r>
            <a:endParaRPr lang="uk-UA" sz="1200" b="1" dirty="0"/>
          </a:p>
        </p:txBody>
      </p:sp>
      <p:sp>
        <p:nvSpPr>
          <p:cNvPr id="13" name="Oval 12">
            <a:extLst>
              <a:ext uri="{FF2B5EF4-FFF2-40B4-BE49-F238E27FC236}">
                <a16:creationId xmlns:a16="http://schemas.microsoft.com/office/drawing/2014/main" xmlns="" id="{191C18DC-9A67-4963-93D1-4C18AD0D97BE}"/>
              </a:ext>
            </a:extLst>
          </p:cNvPr>
          <p:cNvSpPr/>
          <p:nvPr/>
        </p:nvSpPr>
        <p:spPr>
          <a:xfrm>
            <a:off x="6663745" y="1437650"/>
            <a:ext cx="317678" cy="317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7</a:t>
            </a:r>
            <a:endParaRPr lang="uk-UA" sz="1200" b="1" dirty="0"/>
          </a:p>
        </p:txBody>
      </p:sp>
      <p:sp>
        <p:nvSpPr>
          <p:cNvPr id="14" name="Oval 13">
            <a:extLst>
              <a:ext uri="{FF2B5EF4-FFF2-40B4-BE49-F238E27FC236}">
                <a16:creationId xmlns:a16="http://schemas.microsoft.com/office/drawing/2014/main" xmlns="" id="{FFC65BB7-B256-442D-A014-C4E345803727}"/>
              </a:ext>
            </a:extLst>
          </p:cNvPr>
          <p:cNvSpPr/>
          <p:nvPr/>
        </p:nvSpPr>
        <p:spPr>
          <a:xfrm>
            <a:off x="6658915" y="1774983"/>
            <a:ext cx="317678" cy="3176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8</a:t>
            </a:r>
            <a:endParaRPr lang="uk-UA" sz="1200" b="1" dirty="0"/>
          </a:p>
        </p:txBody>
      </p:sp>
      <p:sp>
        <p:nvSpPr>
          <p:cNvPr id="15" name="Oval 14">
            <a:extLst>
              <a:ext uri="{FF2B5EF4-FFF2-40B4-BE49-F238E27FC236}">
                <a16:creationId xmlns:a16="http://schemas.microsoft.com/office/drawing/2014/main" xmlns="" id="{C5C508C5-E094-418B-8E8A-D4B18A2CD15A}"/>
              </a:ext>
            </a:extLst>
          </p:cNvPr>
          <p:cNvSpPr/>
          <p:nvPr/>
        </p:nvSpPr>
        <p:spPr>
          <a:xfrm>
            <a:off x="6663745" y="3169324"/>
            <a:ext cx="317678" cy="3176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9</a:t>
            </a:r>
            <a:endParaRPr lang="uk-UA" sz="1200" b="1" dirty="0"/>
          </a:p>
        </p:txBody>
      </p:sp>
      <p:sp>
        <p:nvSpPr>
          <p:cNvPr id="17" name="Rectangle 16">
            <a:extLst>
              <a:ext uri="{FF2B5EF4-FFF2-40B4-BE49-F238E27FC236}">
                <a16:creationId xmlns:a16="http://schemas.microsoft.com/office/drawing/2014/main" xmlns="" id="{9A51F608-AB25-4120-8CFD-2705C86A7B32}"/>
              </a:ext>
            </a:extLst>
          </p:cNvPr>
          <p:cNvSpPr/>
          <p:nvPr/>
        </p:nvSpPr>
        <p:spPr>
          <a:xfrm>
            <a:off x="6766238" y="3730641"/>
            <a:ext cx="317678" cy="568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Oval 15">
            <a:extLst>
              <a:ext uri="{FF2B5EF4-FFF2-40B4-BE49-F238E27FC236}">
                <a16:creationId xmlns:a16="http://schemas.microsoft.com/office/drawing/2014/main" xmlns="" id="{E1836233-0FA2-49C7-A305-94FDB14871A8}"/>
              </a:ext>
            </a:extLst>
          </p:cNvPr>
          <p:cNvSpPr/>
          <p:nvPr/>
        </p:nvSpPr>
        <p:spPr>
          <a:xfrm>
            <a:off x="6658915" y="3802869"/>
            <a:ext cx="317678" cy="3176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a:t>10</a:t>
            </a:r>
            <a:endParaRPr lang="uk-UA" sz="1200" b="1" dirty="0"/>
          </a:p>
        </p:txBody>
      </p:sp>
    </p:spTree>
    <p:extLst>
      <p:ext uri="{BB962C8B-B14F-4D97-AF65-F5344CB8AC3E}">
        <p14:creationId xmlns:p14="http://schemas.microsoft.com/office/powerpoint/2010/main" val="320236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E6853-A92C-4323-B8BE-1C271C2E28D2}"/>
              </a:ext>
            </a:extLst>
          </p:cNvPr>
          <p:cNvSpPr>
            <a:spLocks noGrp="1"/>
          </p:cNvSpPr>
          <p:nvPr>
            <p:ph type="title"/>
          </p:nvPr>
        </p:nvSpPr>
        <p:spPr/>
        <p:txBody>
          <a:bodyPr/>
          <a:lstStyle/>
          <a:p>
            <a:r>
              <a:rPr lang="en-US" dirty="0"/>
              <a:t>1. Goal</a:t>
            </a:r>
            <a:endParaRPr lang="uk-UA" dirty="0"/>
          </a:p>
        </p:txBody>
      </p:sp>
      <p:sp>
        <p:nvSpPr>
          <p:cNvPr id="3" name="Content Placeholder 2">
            <a:extLst>
              <a:ext uri="{FF2B5EF4-FFF2-40B4-BE49-F238E27FC236}">
                <a16:creationId xmlns:a16="http://schemas.microsoft.com/office/drawing/2014/main" xmlns="" id="{A5520D5D-3E86-4B33-B87E-08E659D66FF6}"/>
              </a:ext>
            </a:extLst>
          </p:cNvPr>
          <p:cNvSpPr>
            <a:spLocks noGrp="1"/>
          </p:cNvSpPr>
          <p:nvPr>
            <p:ph idx="1"/>
          </p:nvPr>
        </p:nvSpPr>
        <p:spPr>
          <a:xfrm>
            <a:off x="4155140" y="1825625"/>
            <a:ext cx="5595441" cy="3407278"/>
          </a:xfrm>
        </p:spPr>
        <p:txBody>
          <a:bodyPr>
            <a:normAutofit fontScale="92500" lnSpcReduction="20000"/>
          </a:bodyPr>
          <a:lstStyle/>
          <a:p>
            <a:r>
              <a:rPr lang="en-GB" sz="2000" dirty="0"/>
              <a:t>To learn how to deal with different situations in relation to time-management in the overall implementation of the TEMAS training package</a:t>
            </a:r>
          </a:p>
          <a:p>
            <a:pPr marL="0" indent="0">
              <a:buNone/>
            </a:pPr>
            <a:endParaRPr lang="de-DE" sz="2000" dirty="0"/>
          </a:p>
          <a:p>
            <a:r>
              <a:rPr lang="en-GB" sz="2000" dirty="0"/>
              <a:t>The different situations which demand successful and effective time management include: </a:t>
            </a:r>
          </a:p>
          <a:p>
            <a:pPr lvl="1"/>
            <a:r>
              <a:rPr lang="en-GB" sz="1600" dirty="0"/>
              <a:t>Time keeping and steering/maintaining momentum</a:t>
            </a:r>
          </a:p>
          <a:p>
            <a:pPr lvl="1"/>
            <a:r>
              <a:rPr lang="en-GB" sz="1600" dirty="0"/>
              <a:t>Break management</a:t>
            </a:r>
          </a:p>
          <a:p>
            <a:pPr lvl="1"/>
            <a:r>
              <a:rPr lang="en-GB" sz="1600" dirty="0"/>
              <a:t>Inject planning</a:t>
            </a:r>
          </a:p>
          <a:p>
            <a:pPr lvl="1"/>
            <a:r>
              <a:rPr lang="en-GB" sz="1600" dirty="0"/>
              <a:t>Task planning</a:t>
            </a:r>
          </a:p>
          <a:p>
            <a:pPr lvl="1"/>
            <a:r>
              <a:rPr lang="en-GB" sz="1600" dirty="0"/>
              <a:t>Operational “time-out” management</a:t>
            </a:r>
          </a:p>
          <a:p>
            <a:pPr lvl="1"/>
            <a:r>
              <a:rPr lang="en-GB" sz="1600" dirty="0"/>
              <a:t>Recognising and managing deviations or disruptions</a:t>
            </a:r>
            <a:endParaRPr lang="uk-UA" sz="1600" dirty="0"/>
          </a:p>
        </p:txBody>
      </p:sp>
      <p:sp>
        <p:nvSpPr>
          <p:cNvPr id="4" name="Slide Number Placeholder 3">
            <a:extLst>
              <a:ext uri="{FF2B5EF4-FFF2-40B4-BE49-F238E27FC236}">
                <a16:creationId xmlns:a16="http://schemas.microsoft.com/office/drawing/2014/main" xmlns="" id="{A9B199A5-61F6-4849-B053-6C9C4DB34F0C}"/>
              </a:ext>
            </a:extLst>
          </p:cNvPr>
          <p:cNvSpPr>
            <a:spLocks noGrp="1"/>
          </p:cNvSpPr>
          <p:nvPr>
            <p:ph type="sldNum" sz="quarter" idx="12"/>
          </p:nvPr>
        </p:nvSpPr>
        <p:spPr/>
        <p:txBody>
          <a:bodyPr/>
          <a:lstStyle/>
          <a:p>
            <a:fld id="{03E55565-F195-45AE-A8B0-E2C07D5DAE07}" type="slidenum">
              <a:rPr lang="uk-UA" smtClean="0"/>
              <a:t>3</a:t>
            </a:fld>
            <a:endParaRPr lang="uk-UA"/>
          </a:p>
        </p:txBody>
      </p:sp>
      <p:grpSp>
        <p:nvGrpSpPr>
          <p:cNvPr id="8" name="Group 7">
            <a:extLst>
              <a:ext uri="{FF2B5EF4-FFF2-40B4-BE49-F238E27FC236}">
                <a16:creationId xmlns:a16="http://schemas.microsoft.com/office/drawing/2014/main" xmlns="" id="{0156711F-A9F9-4C83-BAC5-D13547BB0232}"/>
              </a:ext>
            </a:extLst>
          </p:cNvPr>
          <p:cNvGrpSpPr/>
          <p:nvPr/>
        </p:nvGrpSpPr>
        <p:grpSpPr>
          <a:xfrm>
            <a:off x="921044" y="1896582"/>
            <a:ext cx="2743200" cy="2743200"/>
            <a:chOff x="1116026" y="2468082"/>
            <a:chExt cx="2743200" cy="2743200"/>
          </a:xfrm>
        </p:grpSpPr>
        <p:sp>
          <p:nvSpPr>
            <p:cNvPr id="6" name="Oval 5">
              <a:extLst>
                <a:ext uri="{FF2B5EF4-FFF2-40B4-BE49-F238E27FC236}">
                  <a16:creationId xmlns:a16="http://schemas.microsoft.com/office/drawing/2014/main" xmlns="" id="{D92F7D98-CE7D-4E5F-ACFD-B2B324C69E5F}"/>
                </a:ext>
              </a:extLst>
            </p:cNvPr>
            <p:cNvSpPr/>
            <p:nvPr/>
          </p:nvSpPr>
          <p:spPr>
            <a:xfrm>
              <a:off x="1116026" y="2468082"/>
              <a:ext cx="2743200" cy="2743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Oval 6">
              <a:extLst>
                <a:ext uri="{FF2B5EF4-FFF2-40B4-BE49-F238E27FC236}">
                  <a16:creationId xmlns:a16="http://schemas.microsoft.com/office/drawing/2014/main" xmlns="" id="{2CFFB105-886A-4B4C-8179-F132D26BD5D5}"/>
                </a:ext>
              </a:extLst>
            </p:cNvPr>
            <p:cNvSpPr/>
            <p:nvPr/>
          </p:nvSpPr>
          <p:spPr>
            <a:xfrm>
              <a:off x="1419074" y="2771130"/>
              <a:ext cx="2137105" cy="213710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5" name="Group 14">
            <a:extLst>
              <a:ext uri="{FF2B5EF4-FFF2-40B4-BE49-F238E27FC236}">
                <a16:creationId xmlns:a16="http://schemas.microsoft.com/office/drawing/2014/main" xmlns="" id="{6B899FD8-B845-4A46-8F91-1542B5B525F7}"/>
              </a:ext>
            </a:extLst>
          </p:cNvPr>
          <p:cNvGrpSpPr/>
          <p:nvPr/>
        </p:nvGrpSpPr>
        <p:grpSpPr>
          <a:xfrm>
            <a:off x="1549431" y="2607922"/>
            <a:ext cx="1320738" cy="1320519"/>
            <a:chOff x="1549431" y="2607922"/>
            <a:chExt cx="1320738" cy="1320519"/>
          </a:xfrm>
        </p:grpSpPr>
        <p:sp>
          <p:nvSpPr>
            <p:cNvPr id="11" name="Freeform: Shape 10">
              <a:extLst>
                <a:ext uri="{FF2B5EF4-FFF2-40B4-BE49-F238E27FC236}">
                  <a16:creationId xmlns:a16="http://schemas.microsoft.com/office/drawing/2014/main" xmlns="" id="{599D8DAE-2EA9-4984-8A7C-B34D4FCADB22}"/>
                </a:ext>
              </a:extLst>
            </p:cNvPr>
            <p:cNvSpPr/>
            <p:nvPr/>
          </p:nvSpPr>
          <p:spPr>
            <a:xfrm>
              <a:off x="1549431" y="3158011"/>
              <a:ext cx="792442" cy="770430"/>
            </a:xfrm>
            <a:custGeom>
              <a:avLst/>
              <a:gdLst>
                <a:gd name="connsiteX0" fmla="*/ 275570 w 535781"/>
                <a:gd name="connsiteY0" fmla="*/ 521044 h 520898"/>
                <a:gd name="connsiteX1" fmla="*/ 290449 w 535781"/>
                <a:gd name="connsiteY1" fmla="*/ 506156 h 520898"/>
                <a:gd name="connsiteX2" fmla="*/ 290289 w 535781"/>
                <a:gd name="connsiteY2" fmla="*/ 503988 h 520898"/>
                <a:gd name="connsiteX3" fmla="*/ 261565 w 535781"/>
                <a:gd name="connsiteY3" fmla="*/ 309023 h 520898"/>
                <a:gd name="connsiteX4" fmla="*/ 413474 w 535781"/>
                <a:gd name="connsiteY4" fmla="*/ 270804 h 520898"/>
                <a:gd name="connsiteX5" fmla="*/ 450830 w 535781"/>
                <a:gd name="connsiteY5" fmla="*/ 246039 h 520898"/>
                <a:gd name="connsiteX6" fmla="*/ 533564 w 535781"/>
                <a:gd name="connsiteY6" fmla="*/ 112228 h 520898"/>
                <a:gd name="connsiteX7" fmla="*/ 528855 w 535781"/>
                <a:gd name="connsiteY7" fmla="*/ 91713 h 520898"/>
                <a:gd name="connsiteX8" fmla="*/ 520898 w 535781"/>
                <a:gd name="connsiteY8" fmla="*/ 89442 h 520898"/>
                <a:gd name="connsiteX9" fmla="*/ 474896 w 535781"/>
                <a:gd name="connsiteY9" fmla="*/ 89442 h 520898"/>
                <a:gd name="connsiteX10" fmla="*/ 464478 w 535781"/>
                <a:gd name="connsiteY10" fmla="*/ 93639 h 520898"/>
                <a:gd name="connsiteX11" fmla="*/ 376863 w 535781"/>
                <a:gd name="connsiteY11" fmla="*/ 178739 h 520898"/>
                <a:gd name="connsiteX12" fmla="*/ 206707 w 535781"/>
                <a:gd name="connsiteY12" fmla="*/ 178739 h 520898"/>
                <a:gd name="connsiteX13" fmla="*/ 208505 w 535781"/>
                <a:gd name="connsiteY13" fmla="*/ 31417 h 520898"/>
                <a:gd name="connsiteX14" fmla="*/ 61183 w 535781"/>
                <a:gd name="connsiteY14" fmla="*/ 29621 h 520898"/>
                <a:gd name="connsiteX15" fmla="*/ 59386 w 535781"/>
                <a:gd name="connsiteY15" fmla="*/ 176941 h 520898"/>
                <a:gd name="connsiteX16" fmla="*/ 61183 w 535781"/>
                <a:gd name="connsiteY16" fmla="*/ 178739 h 520898"/>
                <a:gd name="connsiteX17" fmla="*/ 60380 w 535781"/>
                <a:gd name="connsiteY17" fmla="*/ 178739 h 520898"/>
                <a:gd name="connsiteX18" fmla="*/ 0 w 535781"/>
                <a:gd name="connsiteY18" fmla="*/ 237779 h 520898"/>
                <a:gd name="connsiteX19" fmla="*/ 0 w 535781"/>
                <a:gd name="connsiteY19" fmla="*/ 506161 h 520898"/>
                <a:gd name="connsiteX20" fmla="*/ 14883 w 535781"/>
                <a:gd name="connsiteY20" fmla="*/ 521044 h 520898"/>
                <a:gd name="connsiteX21" fmla="*/ 59531 w 535781"/>
                <a:gd name="connsiteY21" fmla="*/ 104325 h 520898"/>
                <a:gd name="connsiteX22" fmla="*/ 133945 w 535781"/>
                <a:gd name="connsiteY22" fmla="*/ 29911 h 520898"/>
                <a:gd name="connsiteX23" fmla="*/ 208359 w 535781"/>
                <a:gd name="connsiteY23" fmla="*/ 104325 h 520898"/>
                <a:gd name="connsiteX24" fmla="*/ 133945 w 535781"/>
                <a:gd name="connsiteY24" fmla="*/ 178739 h 520898"/>
                <a:gd name="connsiteX25" fmla="*/ 59531 w 535781"/>
                <a:gd name="connsiteY25" fmla="*/ 104325 h 520898"/>
                <a:gd name="connsiteX26" fmla="*/ 29766 w 535781"/>
                <a:gd name="connsiteY26" fmla="*/ 237779 h 520898"/>
                <a:gd name="connsiteX27" fmla="*/ 60380 w 535781"/>
                <a:gd name="connsiteY27" fmla="*/ 208505 h 520898"/>
                <a:gd name="connsiteX28" fmla="*/ 382905 w 535781"/>
                <a:gd name="connsiteY28" fmla="*/ 208505 h 520898"/>
                <a:gd name="connsiteX29" fmla="*/ 393323 w 535781"/>
                <a:gd name="connsiteY29" fmla="*/ 204308 h 520898"/>
                <a:gd name="connsiteX30" fmla="*/ 480923 w 535781"/>
                <a:gd name="connsiteY30" fmla="*/ 119208 h 520898"/>
                <a:gd name="connsiteX31" fmla="*/ 494199 w 535781"/>
                <a:gd name="connsiteY31" fmla="*/ 119208 h 520898"/>
                <a:gd name="connsiteX32" fmla="*/ 425515 w 535781"/>
                <a:gd name="connsiteY32" fmla="*/ 230323 h 520898"/>
                <a:gd name="connsiteX33" fmla="*/ 407477 w 535781"/>
                <a:gd name="connsiteY33" fmla="*/ 241604 h 520898"/>
                <a:gd name="connsiteX34" fmla="*/ 241250 w 535781"/>
                <a:gd name="connsiteY34" fmla="*/ 283365 h 520898"/>
                <a:gd name="connsiteX35" fmla="*/ 230163 w 535781"/>
                <a:gd name="connsiteY35" fmla="*/ 299974 h 520898"/>
                <a:gd name="connsiteX36" fmla="*/ 258321 w 535781"/>
                <a:gd name="connsiteY36" fmla="*/ 491278 h 520898"/>
                <a:gd name="connsiteX37" fmla="*/ 29766 w 535781"/>
                <a:gd name="connsiteY37" fmla="*/ 491278 h 52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5781" h="520898">
                  <a:moveTo>
                    <a:pt x="275570" y="521044"/>
                  </a:moveTo>
                  <a:cubicBezTo>
                    <a:pt x="283790" y="521041"/>
                    <a:pt x="290451" y="514376"/>
                    <a:pt x="290449" y="506156"/>
                  </a:cubicBezTo>
                  <a:cubicBezTo>
                    <a:pt x="290449" y="505430"/>
                    <a:pt x="290395" y="504705"/>
                    <a:pt x="290289" y="503988"/>
                  </a:cubicBezTo>
                  <a:lnTo>
                    <a:pt x="261565" y="309023"/>
                  </a:lnTo>
                  <a:lnTo>
                    <a:pt x="413474" y="270804"/>
                  </a:lnTo>
                  <a:cubicBezTo>
                    <a:pt x="428929" y="268359"/>
                    <a:pt x="442560" y="259322"/>
                    <a:pt x="450830" y="246039"/>
                  </a:cubicBezTo>
                  <a:lnTo>
                    <a:pt x="533564" y="112228"/>
                  </a:lnTo>
                  <a:cubicBezTo>
                    <a:pt x="537929" y="105263"/>
                    <a:pt x="535820" y="96078"/>
                    <a:pt x="528855" y="91713"/>
                  </a:cubicBezTo>
                  <a:cubicBezTo>
                    <a:pt x="526471" y="90219"/>
                    <a:pt x="523713" y="89432"/>
                    <a:pt x="520898" y="89442"/>
                  </a:cubicBezTo>
                  <a:lnTo>
                    <a:pt x="474896" y="89442"/>
                  </a:lnTo>
                  <a:cubicBezTo>
                    <a:pt x="471008" y="89427"/>
                    <a:pt x="467268" y="90933"/>
                    <a:pt x="464478" y="93639"/>
                  </a:cubicBezTo>
                  <a:lnTo>
                    <a:pt x="376863" y="178739"/>
                  </a:lnTo>
                  <a:lnTo>
                    <a:pt x="206707" y="178739"/>
                  </a:lnTo>
                  <a:cubicBezTo>
                    <a:pt x="247885" y="138554"/>
                    <a:pt x="248690" y="72596"/>
                    <a:pt x="208505" y="31417"/>
                  </a:cubicBezTo>
                  <a:cubicBezTo>
                    <a:pt x="168319" y="-9761"/>
                    <a:pt x="102361" y="-10564"/>
                    <a:pt x="61183" y="29621"/>
                  </a:cubicBezTo>
                  <a:cubicBezTo>
                    <a:pt x="20005" y="69806"/>
                    <a:pt x="19201" y="135763"/>
                    <a:pt x="59386" y="176941"/>
                  </a:cubicBezTo>
                  <a:cubicBezTo>
                    <a:pt x="59978" y="177548"/>
                    <a:pt x="60577" y="178147"/>
                    <a:pt x="61183" y="178739"/>
                  </a:cubicBezTo>
                  <a:lnTo>
                    <a:pt x="60380" y="178739"/>
                  </a:lnTo>
                  <a:cubicBezTo>
                    <a:pt x="27415" y="178400"/>
                    <a:pt x="400" y="204815"/>
                    <a:pt x="0" y="237779"/>
                  </a:cubicBezTo>
                  <a:lnTo>
                    <a:pt x="0" y="506161"/>
                  </a:lnTo>
                  <a:cubicBezTo>
                    <a:pt x="0" y="514381"/>
                    <a:pt x="6663" y="521044"/>
                    <a:pt x="14883" y="521044"/>
                  </a:cubicBezTo>
                  <a:close/>
                  <a:moveTo>
                    <a:pt x="59531" y="104325"/>
                  </a:moveTo>
                  <a:cubicBezTo>
                    <a:pt x="59531" y="63228"/>
                    <a:pt x="92848" y="29911"/>
                    <a:pt x="133945" y="29911"/>
                  </a:cubicBezTo>
                  <a:cubicBezTo>
                    <a:pt x="175043" y="29911"/>
                    <a:pt x="208359" y="63228"/>
                    <a:pt x="208359" y="104325"/>
                  </a:cubicBezTo>
                  <a:cubicBezTo>
                    <a:pt x="208359" y="145422"/>
                    <a:pt x="175043" y="178739"/>
                    <a:pt x="133945" y="178739"/>
                  </a:cubicBezTo>
                  <a:cubicBezTo>
                    <a:pt x="92868" y="178690"/>
                    <a:pt x="59581" y="145403"/>
                    <a:pt x="59531" y="104325"/>
                  </a:cubicBezTo>
                  <a:close/>
                  <a:moveTo>
                    <a:pt x="29766" y="237779"/>
                  </a:moveTo>
                  <a:cubicBezTo>
                    <a:pt x="30164" y="221253"/>
                    <a:pt x="43853" y="208164"/>
                    <a:pt x="60380" y="208505"/>
                  </a:cubicBezTo>
                  <a:lnTo>
                    <a:pt x="382905" y="208505"/>
                  </a:lnTo>
                  <a:cubicBezTo>
                    <a:pt x="386792" y="208520"/>
                    <a:pt x="390532" y="207013"/>
                    <a:pt x="393323" y="204308"/>
                  </a:cubicBezTo>
                  <a:lnTo>
                    <a:pt x="480923" y="119208"/>
                  </a:lnTo>
                  <a:lnTo>
                    <a:pt x="494199" y="119208"/>
                  </a:lnTo>
                  <a:lnTo>
                    <a:pt x="425515" y="230323"/>
                  </a:lnTo>
                  <a:cubicBezTo>
                    <a:pt x="421462" y="236562"/>
                    <a:pt x="414860" y="240690"/>
                    <a:pt x="407477" y="241604"/>
                  </a:cubicBezTo>
                  <a:lnTo>
                    <a:pt x="241250" y="283365"/>
                  </a:lnTo>
                  <a:cubicBezTo>
                    <a:pt x="233837" y="285233"/>
                    <a:pt x="229045" y="292412"/>
                    <a:pt x="230163" y="299974"/>
                  </a:cubicBezTo>
                  <a:lnTo>
                    <a:pt x="258321" y="491278"/>
                  </a:lnTo>
                  <a:lnTo>
                    <a:pt x="29766" y="491278"/>
                  </a:lnTo>
                  <a:close/>
                </a:path>
              </a:pathLst>
            </a:custGeom>
            <a:solidFill>
              <a:schemeClr val="accent1"/>
            </a:solidFill>
            <a:ln w="14883" cap="flat">
              <a:noFill/>
              <a:prstDash val="solid"/>
              <a:miter/>
            </a:ln>
          </p:spPr>
          <p:txBody>
            <a:bodyPr rtlCol="0" anchor="ctr"/>
            <a:lstStyle/>
            <a:p>
              <a:endParaRPr lang="uk-UA"/>
            </a:p>
          </p:txBody>
        </p:sp>
        <p:sp>
          <p:nvSpPr>
            <p:cNvPr id="12" name="Freeform: Shape 11">
              <a:extLst>
                <a:ext uri="{FF2B5EF4-FFF2-40B4-BE49-F238E27FC236}">
                  <a16:creationId xmlns:a16="http://schemas.microsoft.com/office/drawing/2014/main" xmlns="" id="{2082BF76-7181-48E2-AC24-0C9F2055BC8C}"/>
                </a:ext>
              </a:extLst>
            </p:cNvPr>
            <p:cNvSpPr/>
            <p:nvPr/>
          </p:nvSpPr>
          <p:spPr>
            <a:xfrm>
              <a:off x="2033702" y="2607922"/>
              <a:ext cx="836467" cy="1298725"/>
            </a:xfrm>
            <a:custGeom>
              <a:avLst/>
              <a:gdLst>
                <a:gd name="connsiteX0" fmla="*/ 550664 w 565546"/>
                <a:gd name="connsiteY0" fmla="*/ 267888 h 878085"/>
                <a:gd name="connsiteX1" fmla="*/ 476250 w 565546"/>
                <a:gd name="connsiteY1" fmla="*/ 267888 h 878085"/>
                <a:gd name="connsiteX2" fmla="*/ 476250 w 565546"/>
                <a:gd name="connsiteY2" fmla="*/ 188191 h 878085"/>
                <a:gd name="connsiteX3" fmla="*/ 509364 w 565546"/>
                <a:gd name="connsiteY3" fmla="*/ 206496 h 878085"/>
                <a:gd name="connsiteX4" fmla="*/ 529584 w 565546"/>
                <a:gd name="connsiteY4" fmla="*/ 200652 h 878085"/>
                <a:gd name="connsiteX5" fmla="*/ 531242 w 565546"/>
                <a:gd name="connsiteY5" fmla="*/ 191078 h 878085"/>
                <a:gd name="connsiteX6" fmla="*/ 521910 w 565546"/>
                <a:gd name="connsiteY6" fmla="*/ 133943 h 878085"/>
                <a:gd name="connsiteX7" fmla="*/ 561320 w 565546"/>
                <a:gd name="connsiteY7" fmla="*/ 93566 h 878085"/>
                <a:gd name="connsiteX8" fmla="*/ 561063 w 565546"/>
                <a:gd name="connsiteY8" fmla="*/ 72520 h 878085"/>
                <a:gd name="connsiteX9" fmla="*/ 552911 w 565546"/>
                <a:gd name="connsiteY9" fmla="*/ 68458 h 878085"/>
                <a:gd name="connsiteX10" fmla="*/ 499065 w 565546"/>
                <a:gd name="connsiteY10" fmla="*/ 60228 h 878085"/>
                <a:gd name="connsiteX11" fmla="*/ 474836 w 565546"/>
                <a:gd name="connsiteY11" fmla="*/ 8555 h 878085"/>
                <a:gd name="connsiteX12" fmla="*/ 455036 w 565546"/>
                <a:gd name="connsiteY12" fmla="*/ 1417 h 878085"/>
                <a:gd name="connsiteX13" fmla="*/ 447898 w 565546"/>
                <a:gd name="connsiteY13" fmla="*/ 8555 h 878085"/>
                <a:gd name="connsiteX14" fmla="*/ 423669 w 565546"/>
                <a:gd name="connsiteY14" fmla="*/ 60154 h 878085"/>
                <a:gd name="connsiteX15" fmla="*/ 369823 w 565546"/>
                <a:gd name="connsiteY15" fmla="*/ 68458 h 878085"/>
                <a:gd name="connsiteX16" fmla="*/ 357353 w 565546"/>
                <a:gd name="connsiteY16" fmla="*/ 85414 h 878085"/>
                <a:gd name="connsiteX17" fmla="*/ 361414 w 565546"/>
                <a:gd name="connsiteY17" fmla="*/ 93566 h 878085"/>
                <a:gd name="connsiteX18" fmla="*/ 400824 w 565546"/>
                <a:gd name="connsiteY18" fmla="*/ 133943 h 878085"/>
                <a:gd name="connsiteX19" fmla="*/ 391492 w 565546"/>
                <a:gd name="connsiteY19" fmla="*/ 191152 h 878085"/>
                <a:gd name="connsiteX20" fmla="*/ 403796 w 565546"/>
                <a:gd name="connsiteY20" fmla="*/ 208229 h 878085"/>
                <a:gd name="connsiteX21" fmla="*/ 413370 w 565546"/>
                <a:gd name="connsiteY21" fmla="*/ 206571 h 878085"/>
                <a:gd name="connsiteX22" fmla="*/ 446484 w 565546"/>
                <a:gd name="connsiteY22" fmla="*/ 188191 h 878085"/>
                <a:gd name="connsiteX23" fmla="*/ 446484 w 565546"/>
                <a:gd name="connsiteY23" fmla="*/ 282771 h 878085"/>
                <a:gd name="connsiteX24" fmla="*/ 461367 w 565546"/>
                <a:gd name="connsiteY24" fmla="*/ 297654 h 878085"/>
                <a:gd name="connsiteX25" fmla="*/ 535781 w 565546"/>
                <a:gd name="connsiteY25" fmla="*/ 297654 h 878085"/>
                <a:gd name="connsiteX26" fmla="*/ 535781 w 565546"/>
                <a:gd name="connsiteY26" fmla="*/ 357185 h 878085"/>
                <a:gd name="connsiteX27" fmla="*/ 401836 w 565546"/>
                <a:gd name="connsiteY27" fmla="*/ 357185 h 878085"/>
                <a:gd name="connsiteX28" fmla="*/ 386953 w 565546"/>
                <a:gd name="connsiteY28" fmla="*/ 372068 h 878085"/>
                <a:gd name="connsiteX29" fmla="*/ 386953 w 565546"/>
                <a:gd name="connsiteY29" fmla="*/ 550662 h 878085"/>
                <a:gd name="connsiteX30" fmla="*/ 223242 w 565546"/>
                <a:gd name="connsiteY30" fmla="*/ 550662 h 878085"/>
                <a:gd name="connsiteX31" fmla="*/ 208359 w 565546"/>
                <a:gd name="connsiteY31" fmla="*/ 564309 h 878085"/>
                <a:gd name="connsiteX32" fmla="*/ 194667 w 565546"/>
                <a:gd name="connsiteY32" fmla="*/ 729255 h 878085"/>
                <a:gd name="connsiteX33" fmla="*/ 14883 w 565546"/>
                <a:gd name="connsiteY33" fmla="*/ 729255 h 878085"/>
                <a:gd name="connsiteX34" fmla="*/ 0 w 565546"/>
                <a:gd name="connsiteY34" fmla="*/ 744138 h 878085"/>
                <a:gd name="connsiteX35" fmla="*/ 0 w 565546"/>
                <a:gd name="connsiteY35" fmla="*/ 892966 h 878085"/>
                <a:gd name="connsiteX36" fmla="*/ 29766 w 565546"/>
                <a:gd name="connsiteY36" fmla="*/ 892966 h 878085"/>
                <a:gd name="connsiteX37" fmla="*/ 29766 w 565546"/>
                <a:gd name="connsiteY37" fmla="*/ 759021 h 878085"/>
                <a:gd name="connsiteX38" fmla="*/ 208359 w 565546"/>
                <a:gd name="connsiteY38" fmla="*/ 759021 h 878085"/>
                <a:gd name="connsiteX39" fmla="*/ 223242 w 565546"/>
                <a:gd name="connsiteY39" fmla="*/ 745373 h 878085"/>
                <a:gd name="connsiteX40" fmla="*/ 236934 w 565546"/>
                <a:gd name="connsiteY40" fmla="*/ 580427 h 878085"/>
                <a:gd name="connsiteX41" fmla="*/ 401836 w 565546"/>
                <a:gd name="connsiteY41" fmla="*/ 580427 h 878085"/>
                <a:gd name="connsiteX42" fmla="*/ 416719 w 565546"/>
                <a:gd name="connsiteY42" fmla="*/ 565544 h 878085"/>
                <a:gd name="connsiteX43" fmla="*/ 416719 w 565546"/>
                <a:gd name="connsiteY43" fmla="*/ 386951 h 878085"/>
                <a:gd name="connsiteX44" fmla="*/ 550664 w 565546"/>
                <a:gd name="connsiteY44" fmla="*/ 386951 h 878085"/>
                <a:gd name="connsiteX45" fmla="*/ 565547 w 565546"/>
                <a:gd name="connsiteY45" fmla="*/ 372068 h 878085"/>
                <a:gd name="connsiteX46" fmla="*/ 565547 w 565546"/>
                <a:gd name="connsiteY46" fmla="*/ 282771 h 878085"/>
                <a:gd name="connsiteX47" fmla="*/ 550664 w 565546"/>
                <a:gd name="connsiteY47" fmla="*/ 267888 h 878085"/>
                <a:gd name="connsiteX48" fmla="*/ 427375 w 565546"/>
                <a:gd name="connsiteY48" fmla="*/ 118465 h 878085"/>
                <a:gd name="connsiteX49" fmla="*/ 402952 w 565546"/>
                <a:gd name="connsiteY49" fmla="*/ 93432 h 878085"/>
                <a:gd name="connsiteX50" fmla="*/ 436066 w 565546"/>
                <a:gd name="connsiteY50" fmla="*/ 88386 h 878085"/>
                <a:gd name="connsiteX51" fmla="*/ 447288 w 565546"/>
                <a:gd name="connsiteY51" fmla="*/ 79993 h 878085"/>
                <a:gd name="connsiteX52" fmla="*/ 461367 w 565546"/>
                <a:gd name="connsiteY52" fmla="*/ 49900 h 878085"/>
                <a:gd name="connsiteX53" fmla="*/ 475491 w 565546"/>
                <a:gd name="connsiteY53" fmla="*/ 79993 h 878085"/>
                <a:gd name="connsiteX54" fmla="*/ 486713 w 565546"/>
                <a:gd name="connsiteY54" fmla="*/ 88386 h 878085"/>
                <a:gd name="connsiteX55" fmla="*/ 519782 w 565546"/>
                <a:gd name="connsiteY55" fmla="*/ 93432 h 878085"/>
                <a:gd name="connsiteX56" fmla="*/ 495360 w 565546"/>
                <a:gd name="connsiteY56" fmla="*/ 118465 h 878085"/>
                <a:gd name="connsiteX57" fmla="*/ 491326 w 565546"/>
                <a:gd name="connsiteY57" fmla="*/ 131249 h 878085"/>
                <a:gd name="connsiteX58" fmla="*/ 496937 w 565546"/>
                <a:gd name="connsiteY58" fmla="*/ 165613 h 878085"/>
                <a:gd name="connsiteX59" fmla="*/ 468556 w 565546"/>
                <a:gd name="connsiteY59" fmla="*/ 149942 h 878085"/>
                <a:gd name="connsiteX60" fmla="*/ 454179 w 565546"/>
                <a:gd name="connsiteY60" fmla="*/ 149942 h 878085"/>
                <a:gd name="connsiteX61" fmla="*/ 425797 w 565546"/>
                <a:gd name="connsiteY61" fmla="*/ 165613 h 878085"/>
                <a:gd name="connsiteX62" fmla="*/ 431408 w 565546"/>
                <a:gd name="connsiteY62" fmla="*/ 131249 h 878085"/>
                <a:gd name="connsiteX63" fmla="*/ 427375 w 565546"/>
                <a:gd name="connsiteY63" fmla="*/ 118465 h 87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65546" h="878085">
                  <a:moveTo>
                    <a:pt x="550664" y="267888"/>
                  </a:moveTo>
                  <a:lnTo>
                    <a:pt x="476250" y="267888"/>
                  </a:lnTo>
                  <a:lnTo>
                    <a:pt x="476250" y="188191"/>
                  </a:lnTo>
                  <a:lnTo>
                    <a:pt x="509364" y="206496"/>
                  </a:lnTo>
                  <a:cubicBezTo>
                    <a:pt x="516562" y="210466"/>
                    <a:pt x="525615" y="207849"/>
                    <a:pt x="529584" y="200652"/>
                  </a:cubicBezTo>
                  <a:cubicBezTo>
                    <a:pt x="531191" y="197736"/>
                    <a:pt x="531776" y="194365"/>
                    <a:pt x="531242" y="191078"/>
                  </a:cubicBezTo>
                  <a:lnTo>
                    <a:pt x="521910" y="133943"/>
                  </a:lnTo>
                  <a:lnTo>
                    <a:pt x="561320" y="93566"/>
                  </a:lnTo>
                  <a:cubicBezTo>
                    <a:pt x="567060" y="87683"/>
                    <a:pt x="566946" y="78260"/>
                    <a:pt x="561063" y="72520"/>
                  </a:cubicBezTo>
                  <a:cubicBezTo>
                    <a:pt x="558838" y="70347"/>
                    <a:pt x="555986" y="68927"/>
                    <a:pt x="552911" y="68458"/>
                  </a:cubicBezTo>
                  <a:lnTo>
                    <a:pt x="499065" y="60228"/>
                  </a:lnTo>
                  <a:lnTo>
                    <a:pt x="474836" y="8555"/>
                  </a:lnTo>
                  <a:cubicBezTo>
                    <a:pt x="471340" y="1116"/>
                    <a:pt x="462475" y="-2079"/>
                    <a:pt x="455036" y="1417"/>
                  </a:cubicBezTo>
                  <a:cubicBezTo>
                    <a:pt x="451897" y="2893"/>
                    <a:pt x="449373" y="5417"/>
                    <a:pt x="447898" y="8555"/>
                  </a:cubicBezTo>
                  <a:lnTo>
                    <a:pt x="423669" y="60154"/>
                  </a:lnTo>
                  <a:lnTo>
                    <a:pt x="369823" y="68458"/>
                  </a:lnTo>
                  <a:cubicBezTo>
                    <a:pt x="361697" y="69697"/>
                    <a:pt x="356114" y="77288"/>
                    <a:pt x="357353" y="85414"/>
                  </a:cubicBezTo>
                  <a:cubicBezTo>
                    <a:pt x="357822" y="88489"/>
                    <a:pt x="359241" y="91340"/>
                    <a:pt x="361414" y="93566"/>
                  </a:cubicBezTo>
                  <a:lnTo>
                    <a:pt x="400824" y="133943"/>
                  </a:lnTo>
                  <a:lnTo>
                    <a:pt x="391492" y="191152"/>
                  </a:lnTo>
                  <a:cubicBezTo>
                    <a:pt x="390174" y="199265"/>
                    <a:pt x="395683" y="206912"/>
                    <a:pt x="403796" y="208229"/>
                  </a:cubicBezTo>
                  <a:cubicBezTo>
                    <a:pt x="407084" y="208763"/>
                    <a:pt x="410455" y="208180"/>
                    <a:pt x="413370" y="206571"/>
                  </a:cubicBezTo>
                  <a:lnTo>
                    <a:pt x="446484" y="188191"/>
                  </a:lnTo>
                  <a:lnTo>
                    <a:pt x="446484" y="282771"/>
                  </a:lnTo>
                  <a:cubicBezTo>
                    <a:pt x="446484" y="290991"/>
                    <a:pt x="453147" y="297654"/>
                    <a:pt x="461367" y="297654"/>
                  </a:cubicBezTo>
                  <a:lnTo>
                    <a:pt x="535781" y="297654"/>
                  </a:lnTo>
                  <a:lnTo>
                    <a:pt x="535781" y="357185"/>
                  </a:lnTo>
                  <a:lnTo>
                    <a:pt x="401836" y="357185"/>
                  </a:lnTo>
                  <a:cubicBezTo>
                    <a:pt x="393616" y="357185"/>
                    <a:pt x="386953" y="363848"/>
                    <a:pt x="386953" y="372068"/>
                  </a:cubicBezTo>
                  <a:lnTo>
                    <a:pt x="386953" y="550662"/>
                  </a:lnTo>
                  <a:lnTo>
                    <a:pt x="223242" y="550662"/>
                  </a:lnTo>
                  <a:cubicBezTo>
                    <a:pt x="215482" y="550635"/>
                    <a:pt x="209004" y="556576"/>
                    <a:pt x="208359" y="564309"/>
                  </a:cubicBezTo>
                  <a:lnTo>
                    <a:pt x="194667" y="729255"/>
                  </a:lnTo>
                  <a:lnTo>
                    <a:pt x="14883" y="729255"/>
                  </a:lnTo>
                  <a:cubicBezTo>
                    <a:pt x="6663" y="729255"/>
                    <a:pt x="0" y="735918"/>
                    <a:pt x="0" y="744138"/>
                  </a:cubicBezTo>
                  <a:lnTo>
                    <a:pt x="0" y="892966"/>
                  </a:lnTo>
                  <a:lnTo>
                    <a:pt x="29766" y="892966"/>
                  </a:lnTo>
                  <a:lnTo>
                    <a:pt x="29766" y="759021"/>
                  </a:lnTo>
                  <a:lnTo>
                    <a:pt x="208359" y="759021"/>
                  </a:lnTo>
                  <a:cubicBezTo>
                    <a:pt x="216119" y="759048"/>
                    <a:pt x="222598" y="753106"/>
                    <a:pt x="223242" y="745373"/>
                  </a:cubicBezTo>
                  <a:lnTo>
                    <a:pt x="236934" y="580427"/>
                  </a:lnTo>
                  <a:lnTo>
                    <a:pt x="401836" y="580427"/>
                  </a:lnTo>
                  <a:cubicBezTo>
                    <a:pt x="410056" y="580427"/>
                    <a:pt x="416719" y="573764"/>
                    <a:pt x="416719" y="565544"/>
                  </a:cubicBezTo>
                  <a:lnTo>
                    <a:pt x="416719" y="386951"/>
                  </a:lnTo>
                  <a:lnTo>
                    <a:pt x="550664" y="386951"/>
                  </a:lnTo>
                  <a:cubicBezTo>
                    <a:pt x="558884" y="386951"/>
                    <a:pt x="565547" y="380288"/>
                    <a:pt x="565547" y="372068"/>
                  </a:cubicBezTo>
                  <a:lnTo>
                    <a:pt x="565547" y="282771"/>
                  </a:lnTo>
                  <a:cubicBezTo>
                    <a:pt x="565547" y="274551"/>
                    <a:pt x="558884" y="267888"/>
                    <a:pt x="550664" y="267888"/>
                  </a:cubicBezTo>
                  <a:close/>
                  <a:moveTo>
                    <a:pt x="427375" y="118465"/>
                  </a:moveTo>
                  <a:lnTo>
                    <a:pt x="402952" y="93432"/>
                  </a:lnTo>
                  <a:lnTo>
                    <a:pt x="436066" y="88386"/>
                  </a:lnTo>
                  <a:cubicBezTo>
                    <a:pt x="440973" y="87635"/>
                    <a:pt x="445181" y="84487"/>
                    <a:pt x="447288" y="79993"/>
                  </a:cubicBezTo>
                  <a:lnTo>
                    <a:pt x="461367" y="49900"/>
                  </a:lnTo>
                  <a:lnTo>
                    <a:pt x="475491" y="79993"/>
                  </a:lnTo>
                  <a:cubicBezTo>
                    <a:pt x="477598" y="84487"/>
                    <a:pt x="481806" y="87635"/>
                    <a:pt x="486713" y="88386"/>
                  </a:cubicBezTo>
                  <a:lnTo>
                    <a:pt x="519782" y="93432"/>
                  </a:lnTo>
                  <a:lnTo>
                    <a:pt x="495360" y="118465"/>
                  </a:lnTo>
                  <a:cubicBezTo>
                    <a:pt x="492063" y="121845"/>
                    <a:pt x="490567" y="126589"/>
                    <a:pt x="491326" y="131249"/>
                  </a:cubicBezTo>
                  <a:lnTo>
                    <a:pt x="496937" y="165613"/>
                  </a:lnTo>
                  <a:lnTo>
                    <a:pt x="468556" y="149942"/>
                  </a:lnTo>
                  <a:cubicBezTo>
                    <a:pt x="464082" y="147474"/>
                    <a:pt x="458653" y="147474"/>
                    <a:pt x="454179" y="149942"/>
                  </a:cubicBezTo>
                  <a:lnTo>
                    <a:pt x="425797" y="165613"/>
                  </a:lnTo>
                  <a:lnTo>
                    <a:pt x="431408" y="131249"/>
                  </a:lnTo>
                  <a:cubicBezTo>
                    <a:pt x="432167" y="126589"/>
                    <a:pt x="430671" y="121845"/>
                    <a:pt x="427375" y="118465"/>
                  </a:cubicBezTo>
                  <a:close/>
                </a:path>
              </a:pathLst>
            </a:custGeom>
            <a:solidFill>
              <a:schemeClr val="accent1"/>
            </a:solidFill>
            <a:ln w="14883" cap="flat">
              <a:noFill/>
              <a:prstDash val="solid"/>
              <a:miter/>
            </a:ln>
          </p:spPr>
          <p:txBody>
            <a:bodyPr rtlCol="0" anchor="ctr"/>
            <a:lstStyle/>
            <a:p>
              <a:endParaRPr lang="uk-UA"/>
            </a:p>
          </p:txBody>
        </p:sp>
        <p:sp>
          <p:nvSpPr>
            <p:cNvPr id="13" name="Freeform: Shape 12">
              <a:extLst>
                <a:ext uri="{FF2B5EF4-FFF2-40B4-BE49-F238E27FC236}">
                  <a16:creationId xmlns:a16="http://schemas.microsoft.com/office/drawing/2014/main" xmlns="" id="{8294BEB5-9D63-4A25-858B-4DE654163537}"/>
                </a:ext>
              </a:extLst>
            </p:cNvPr>
            <p:cNvSpPr/>
            <p:nvPr/>
          </p:nvSpPr>
          <p:spPr>
            <a:xfrm>
              <a:off x="1954699" y="2894074"/>
              <a:ext cx="594332" cy="352197"/>
            </a:xfrm>
            <a:custGeom>
              <a:avLst/>
              <a:gdLst>
                <a:gd name="connsiteX0" fmla="*/ 164530 w 401835"/>
                <a:gd name="connsiteY0" fmla="*/ 143071 h 238125"/>
                <a:gd name="connsiteX1" fmla="*/ 202570 w 401835"/>
                <a:gd name="connsiteY1" fmla="*/ 224153 h 238125"/>
                <a:gd name="connsiteX2" fmla="*/ 222360 w 401835"/>
                <a:gd name="connsiteY2" fmla="*/ 231319 h 238125"/>
                <a:gd name="connsiteX3" fmla="*/ 226903 w 401835"/>
                <a:gd name="connsiteY3" fmla="*/ 228022 h 238125"/>
                <a:gd name="connsiteX4" fmla="*/ 327764 w 401835"/>
                <a:gd name="connsiteY4" fmla="*/ 120554 h 238125"/>
                <a:gd name="connsiteX5" fmla="*/ 356890 w 401835"/>
                <a:gd name="connsiteY5" fmla="*/ 145289 h 238125"/>
                <a:gd name="connsiteX6" fmla="*/ 366519 w 401835"/>
                <a:gd name="connsiteY6" fmla="*/ 148831 h 238125"/>
                <a:gd name="connsiteX7" fmla="*/ 371103 w 401835"/>
                <a:gd name="connsiteY7" fmla="*/ 148102 h 238125"/>
                <a:gd name="connsiteX8" fmla="*/ 380985 w 401835"/>
                <a:gd name="connsiteY8" fmla="*/ 137490 h 238125"/>
                <a:gd name="connsiteX9" fmla="*/ 410185 w 401835"/>
                <a:gd name="connsiteY9" fmla="*/ 18428 h 238125"/>
                <a:gd name="connsiteX10" fmla="*/ 399276 w 401835"/>
                <a:gd name="connsiteY10" fmla="*/ 428 h 238125"/>
                <a:gd name="connsiteX11" fmla="*/ 390406 w 401835"/>
                <a:gd name="connsiteY11" fmla="*/ 985 h 238125"/>
                <a:gd name="connsiteX12" fmla="*/ 273591 w 401835"/>
                <a:gd name="connsiteY12" fmla="*/ 45633 h 238125"/>
                <a:gd name="connsiteX13" fmla="*/ 264945 w 401835"/>
                <a:gd name="connsiteY13" fmla="*/ 64823 h 238125"/>
                <a:gd name="connsiteX14" fmla="*/ 269275 w 401835"/>
                <a:gd name="connsiteY14" fmla="*/ 70934 h 238125"/>
                <a:gd name="connsiteX15" fmla="*/ 304993 w 401835"/>
                <a:gd name="connsiteY15" fmla="*/ 101310 h 238125"/>
                <a:gd name="connsiteX16" fmla="*/ 220161 w 401835"/>
                <a:gd name="connsiteY16" fmla="*/ 191708 h 238125"/>
                <a:gd name="connsiteX17" fmla="*/ 183773 w 401835"/>
                <a:gd name="connsiteY17" fmla="*/ 114154 h 238125"/>
                <a:gd name="connsiteX18" fmla="*/ 163974 w 401835"/>
                <a:gd name="connsiteY18" fmla="*/ 107012 h 238125"/>
                <a:gd name="connsiteX19" fmla="*/ 161538 w 401835"/>
                <a:gd name="connsiteY19" fmla="*/ 108454 h 238125"/>
                <a:gd name="connsiteX20" fmla="*/ 0 w 401835"/>
                <a:gd name="connsiteY20" fmla="*/ 226102 h 238125"/>
                <a:gd name="connsiteX21" fmla="*/ 17532 w 401835"/>
                <a:gd name="connsiteY21" fmla="*/ 250153 h 238125"/>
                <a:gd name="connsiteX22" fmla="*/ 374496 w 401835"/>
                <a:gd name="connsiteY22" fmla="*/ 38892 h 238125"/>
                <a:gd name="connsiteX23" fmla="*/ 357798 w 401835"/>
                <a:gd name="connsiteY23" fmla="*/ 107010 h 238125"/>
                <a:gd name="connsiteX24" fmla="*/ 307702 w 401835"/>
                <a:gd name="connsiteY24" fmla="*/ 6446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1835" h="238125">
                  <a:moveTo>
                    <a:pt x="164530" y="143071"/>
                  </a:moveTo>
                  <a:lnTo>
                    <a:pt x="202570" y="224153"/>
                  </a:lnTo>
                  <a:cubicBezTo>
                    <a:pt x="206056" y="231597"/>
                    <a:pt x="214917" y="234804"/>
                    <a:pt x="222360" y="231319"/>
                  </a:cubicBezTo>
                  <a:cubicBezTo>
                    <a:pt x="224070" y="230518"/>
                    <a:pt x="225612" y="229399"/>
                    <a:pt x="226903" y="228022"/>
                  </a:cubicBezTo>
                  <a:lnTo>
                    <a:pt x="327764" y="120554"/>
                  </a:lnTo>
                  <a:lnTo>
                    <a:pt x="356890" y="145289"/>
                  </a:lnTo>
                  <a:cubicBezTo>
                    <a:pt x="359578" y="147573"/>
                    <a:pt x="362990" y="148829"/>
                    <a:pt x="366519" y="148831"/>
                  </a:cubicBezTo>
                  <a:cubicBezTo>
                    <a:pt x="368076" y="148832"/>
                    <a:pt x="369624" y="148587"/>
                    <a:pt x="371103" y="148102"/>
                  </a:cubicBezTo>
                  <a:cubicBezTo>
                    <a:pt x="376014" y="146517"/>
                    <a:pt x="379753" y="142501"/>
                    <a:pt x="380985" y="137490"/>
                  </a:cubicBezTo>
                  <a:lnTo>
                    <a:pt x="410185" y="18428"/>
                  </a:lnTo>
                  <a:cubicBezTo>
                    <a:pt x="412142" y="10445"/>
                    <a:pt x="407259" y="2385"/>
                    <a:pt x="399276" y="428"/>
                  </a:cubicBezTo>
                  <a:cubicBezTo>
                    <a:pt x="396331" y="-293"/>
                    <a:pt x="393237" y="-100"/>
                    <a:pt x="390406" y="985"/>
                  </a:cubicBezTo>
                  <a:lnTo>
                    <a:pt x="273591" y="45633"/>
                  </a:lnTo>
                  <a:cubicBezTo>
                    <a:pt x="265904" y="48545"/>
                    <a:pt x="262033" y="57136"/>
                    <a:pt x="264945" y="64823"/>
                  </a:cubicBezTo>
                  <a:cubicBezTo>
                    <a:pt x="265843" y="67196"/>
                    <a:pt x="267334" y="69300"/>
                    <a:pt x="269275" y="70934"/>
                  </a:cubicBezTo>
                  <a:lnTo>
                    <a:pt x="304993" y="101310"/>
                  </a:lnTo>
                  <a:lnTo>
                    <a:pt x="220161" y="191708"/>
                  </a:lnTo>
                  <a:lnTo>
                    <a:pt x="183773" y="114154"/>
                  </a:lnTo>
                  <a:cubicBezTo>
                    <a:pt x="180279" y="106714"/>
                    <a:pt x="171414" y="103517"/>
                    <a:pt x="163974" y="107012"/>
                  </a:cubicBezTo>
                  <a:cubicBezTo>
                    <a:pt x="163119" y="107414"/>
                    <a:pt x="162303" y="107897"/>
                    <a:pt x="161538" y="108454"/>
                  </a:cubicBezTo>
                  <a:lnTo>
                    <a:pt x="0" y="226102"/>
                  </a:lnTo>
                  <a:lnTo>
                    <a:pt x="17532" y="250153"/>
                  </a:lnTo>
                  <a:close/>
                  <a:moveTo>
                    <a:pt x="374496" y="38892"/>
                  </a:moveTo>
                  <a:lnTo>
                    <a:pt x="357798" y="107010"/>
                  </a:lnTo>
                  <a:lnTo>
                    <a:pt x="307702" y="64460"/>
                  </a:lnTo>
                  <a:close/>
                </a:path>
              </a:pathLst>
            </a:custGeom>
            <a:solidFill>
              <a:schemeClr val="accent1"/>
            </a:solidFill>
            <a:ln w="14883" cap="flat">
              <a:noFill/>
              <a:prstDash val="solid"/>
              <a:miter/>
            </a:ln>
          </p:spPr>
          <p:txBody>
            <a:bodyPr rtlCol="0" anchor="ctr"/>
            <a:lstStyle/>
            <a:p>
              <a:endParaRPr lang="uk-UA"/>
            </a:p>
          </p:txBody>
        </p:sp>
      </p:grpSp>
    </p:spTree>
    <p:extLst>
      <p:ext uri="{BB962C8B-B14F-4D97-AF65-F5344CB8AC3E}">
        <p14:creationId xmlns:p14="http://schemas.microsoft.com/office/powerpoint/2010/main" val="152634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E6853-A92C-4323-B8BE-1C271C2E28D2}"/>
              </a:ext>
            </a:extLst>
          </p:cNvPr>
          <p:cNvSpPr>
            <a:spLocks noGrp="1"/>
          </p:cNvSpPr>
          <p:nvPr>
            <p:ph type="title"/>
          </p:nvPr>
        </p:nvSpPr>
        <p:spPr/>
        <p:txBody>
          <a:bodyPr/>
          <a:lstStyle/>
          <a:p>
            <a:r>
              <a:rPr lang="en-US" dirty="0"/>
              <a:t>2. Learning Objectives</a:t>
            </a:r>
            <a:endParaRPr lang="uk-UA" dirty="0"/>
          </a:p>
        </p:txBody>
      </p:sp>
      <p:sp>
        <p:nvSpPr>
          <p:cNvPr id="3" name="Content Placeholder 2">
            <a:extLst>
              <a:ext uri="{FF2B5EF4-FFF2-40B4-BE49-F238E27FC236}">
                <a16:creationId xmlns:a16="http://schemas.microsoft.com/office/drawing/2014/main" xmlns="" id="{A5520D5D-3E86-4B33-B87E-08E659D66FF6}"/>
              </a:ext>
            </a:extLst>
          </p:cNvPr>
          <p:cNvSpPr>
            <a:spLocks noGrp="1"/>
          </p:cNvSpPr>
          <p:nvPr>
            <p:ph idx="1"/>
          </p:nvPr>
        </p:nvSpPr>
        <p:spPr>
          <a:xfrm>
            <a:off x="1943100" y="1825625"/>
            <a:ext cx="8305800" cy="3407278"/>
          </a:xfrm>
        </p:spPr>
        <p:txBody>
          <a:bodyPr>
            <a:normAutofit/>
          </a:bodyPr>
          <a:lstStyle/>
          <a:p>
            <a:pPr marL="0" indent="0" algn="ctr">
              <a:buNone/>
            </a:pPr>
            <a:r>
              <a:rPr lang="en-US" sz="2000" dirty="0"/>
              <a:t>Up on completion of this session, participants will be able to:</a:t>
            </a:r>
            <a:endParaRPr lang="de-DE" sz="2000" dirty="0"/>
          </a:p>
          <a:p>
            <a:pPr marL="0" indent="0" algn="ctr">
              <a:buNone/>
            </a:pPr>
            <a:endParaRPr lang="de-DE" sz="2000" dirty="0"/>
          </a:p>
        </p:txBody>
      </p:sp>
      <p:sp>
        <p:nvSpPr>
          <p:cNvPr id="4" name="Slide Number Placeholder 3">
            <a:extLst>
              <a:ext uri="{FF2B5EF4-FFF2-40B4-BE49-F238E27FC236}">
                <a16:creationId xmlns:a16="http://schemas.microsoft.com/office/drawing/2014/main" xmlns="" id="{A9B199A5-61F6-4849-B053-6C9C4DB34F0C}"/>
              </a:ext>
            </a:extLst>
          </p:cNvPr>
          <p:cNvSpPr>
            <a:spLocks noGrp="1"/>
          </p:cNvSpPr>
          <p:nvPr>
            <p:ph type="sldNum" sz="quarter" idx="12"/>
          </p:nvPr>
        </p:nvSpPr>
        <p:spPr/>
        <p:txBody>
          <a:bodyPr/>
          <a:lstStyle/>
          <a:p>
            <a:fld id="{03E55565-F195-45AE-A8B0-E2C07D5DAE07}" type="slidenum">
              <a:rPr lang="uk-UA" smtClean="0"/>
              <a:t>4</a:t>
            </a:fld>
            <a:endParaRPr lang="uk-UA"/>
          </a:p>
        </p:txBody>
      </p:sp>
      <p:sp>
        <p:nvSpPr>
          <p:cNvPr id="6" name="Oval 5">
            <a:extLst>
              <a:ext uri="{FF2B5EF4-FFF2-40B4-BE49-F238E27FC236}">
                <a16:creationId xmlns:a16="http://schemas.microsoft.com/office/drawing/2014/main" xmlns="" id="{E30D2A34-BB98-4CC4-9721-26E70093D517}"/>
              </a:ext>
            </a:extLst>
          </p:cNvPr>
          <p:cNvSpPr/>
          <p:nvPr/>
        </p:nvSpPr>
        <p:spPr>
          <a:xfrm>
            <a:off x="1019503" y="2370084"/>
            <a:ext cx="2743200" cy="27432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algn="ctr"/>
            <a:r>
              <a:rPr lang="en-GB" sz="1600" b="1" dirty="0">
                <a:solidFill>
                  <a:schemeClr val="accent1"/>
                </a:solidFill>
              </a:rPr>
              <a:t>Understand</a:t>
            </a:r>
            <a:r>
              <a:rPr lang="en-GB" sz="1600" dirty="0">
                <a:solidFill>
                  <a:schemeClr val="tx1"/>
                </a:solidFill>
              </a:rPr>
              <a:t> the general concept of good time management during a simulation exercise</a:t>
            </a:r>
          </a:p>
        </p:txBody>
      </p:sp>
      <p:sp>
        <p:nvSpPr>
          <p:cNvPr id="7" name="Oval 6">
            <a:extLst>
              <a:ext uri="{FF2B5EF4-FFF2-40B4-BE49-F238E27FC236}">
                <a16:creationId xmlns:a16="http://schemas.microsoft.com/office/drawing/2014/main" xmlns="" id="{D912AC8B-6F4A-452E-93EF-B4DA59136A55}"/>
              </a:ext>
            </a:extLst>
          </p:cNvPr>
          <p:cNvSpPr/>
          <p:nvPr/>
        </p:nvSpPr>
        <p:spPr>
          <a:xfrm>
            <a:off x="4142389" y="2370084"/>
            <a:ext cx="2743200" cy="27432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algn="ctr"/>
            <a:r>
              <a:rPr lang="en-GB" sz="1600" b="1" dirty="0">
                <a:solidFill>
                  <a:schemeClr val="accent1"/>
                </a:solidFill>
              </a:rPr>
              <a:t>Apply</a:t>
            </a:r>
            <a:r>
              <a:rPr lang="en-GB" sz="1600" dirty="0">
                <a:solidFill>
                  <a:schemeClr val="tx1"/>
                </a:solidFill>
              </a:rPr>
              <a:t> time management and planning skills appropriately to the various training situations</a:t>
            </a:r>
          </a:p>
        </p:txBody>
      </p:sp>
      <p:sp>
        <p:nvSpPr>
          <p:cNvPr id="8" name="Oval 7">
            <a:extLst>
              <a:ext uri="{FF2B5EF4-FFF2-40B4-BE49-F238E27FC236}">
                <a16:creationId xmlns:a16="http://schemas.microsoft.com/office/drawing/2014/main" xmlns="" id="{B156C89C-4375-489B-A625-0D2BD4273564}"/>
              </a:ext>
            </a:extLst>
          </p:cNvPr>
          <p:cNvSpPr/>
          <p:nvPr/>
        </p:nvSpPr>
        <p:spPr>
          <a:xfrm>
            <a:off x="7265274" y="2370084"/>
            <a:ext cx="2743200" cy="27432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24000" rtlCol="0" anchor="t"/>
          <a:lstStyle/>
          <a:p>
            <a:pPr algn="ctr"/>
            <a:r>
              <a:rPr lang="en-GB" sz="1600" b="1" dirty="0">
                <a:solidFill>
                  <a:schemeClr val="accent1"/>
                </a:solidFill>
              </a:rPr>
              <a:t>Adjust </a:t>
            </a:r>
            <a:r>
              <a:rPr lang="en-GB" sz="1600" dirty="0">
                <a:solidFill>
                  <a:schemeClr val="tx1"/>
                </a:solidFill>
              </a:rPr>
              <a:t>the simulation exercises to deviations</a:t>
            </a:r>
          </a:p>
        </p:txBody>
      </p:sp>
      <p:sp>
        <p:nvSpPr>
          <p:cNvPr id="9" name="Oval 8">
            <a:extLst>
              <a:ext uri="{FF2B5EF4-FFF2-40B4-BE49-F238E27FC236}">
                <a16:creationId xmlns:a16="http://schemas.microsoft.com/office/drawing/2014/main" xmlns="" id="{35BBC7AE-C8E7-424C-9B22-3A8055473580}"/>
              </a:ext>
            </a:extLst>
          </p:cNvPr>
          <p:cNvSpPr/>
          <p:nvPr/>
        </p:nvSpPr>
        <p:spPr>
          <a:xfrm>
            <a:off x="2171699" y="2462575"/>
            <a:ext cx="438807" cy="4388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1</a:t>
            </a:r>
            <a:endParaRPr lang="uk-UA" b="1" dirty="0">
              <a:solidFill>
                <a:schemeClr val="accent1"/>
              </a:solidFill>
            </a:endParaRPr>
          </a:p>
        </p:txBody>
      </p:sp>
      <p:sp>
        <p:nvSpPr>
          <p:cNvPr id="10" name="Oval 9">
            <a:extLst>
              <a:ext uri="{FF2B5EF4-FFF2-40B4-BE49-F238E27FC236}">
                <a16:creationId xmlns:a16="http://schemas.microsoft.com/office/drawing/2014/main" xmlns="" id="{AA073542-662D-4645-8EC5-E705542D9453}"/>
              </a:ext>
            </a:extLst>
          </p:cNvPr>
          <p:cNvSpPr/>
          <p:nvPr/>
        </p:nvSpPr>
        <p:spPr>
          <a:xfrm>
            <a:off x="5294585" y="2462575"/>
            <a:ext cx="438807" cy="4388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2</a:t>
            </a:r>
            <a:endParaRPr lang="uk-UA" b="1" dirty="0">
              <a:solidFill>
                <a:schemeClr val="accent1"/>
              </a:solidFill>
            </a:endParaRPr>
          </a:p>
        </p:txBody>
      </p:sp>
      <p:sp>
        <p:nvSpPr>
          <p:cNvPr id="11" name="Oval 10">
            <a:extLst>
              <a:ext uri="{FF2B5EF4-FFF2-40B4-BE49-F238E27FC236}">
                <a16:creationId xmlns:a16="http://schemas.microsoft.com/office/drawing/2014/main" xmlns="" id="{F4E1AEDA-B8D0-49CA-A0E6-6F19BB400BFD}"/>
              </a:ext>
            </a:extLst>
          </p:cNvPr>
          <p:cNvSpPr/>
          <p:nvPr/>
        </p:nvSpPr>
        <p:spPr>
          <a:xfrm>
            <a:off x="8417470" y="2462575"/>
            <a:ext cx="438807" cy="43880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3</a:t>
            </a:r>
            <a:endParaRPr lang="uk-UA" b="1" dirty="0">
              <a:solidFill>
                <a:schemeClr val="accent1"/>
              </a:solidFill>
            </a:endParaRPr>
          </a:p>
        </p:txBody>
      </p:sp>
    </p:spTree>
    <p:extLst>
      <p:ext uri="{BB962C8B-B14F-4D97-AF65-F5344CB8AC3E}">
        <p14:creationId xmlns:p14="http://schemas.microsoft.com/office/powerpoint/2010/main" val="5465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ABCD8-FDDC-4980-A6F1-AFE229CC09CF}"/>
              </a:ext>
            </a:extLst>
          </p:cNvPr>
          <p:cNvSpPr>
            <a:spLocks noGrp="1"/>
          </p:cNvSpPr>
          <p:nvPr>
            <p:ph type="title"/>
          </p:nvPr>
        </p:nvSpPr>
        <p:spPr/>
        <p:txBody>
          <a:bodyPr/>
          <a:lstStyle/>
          <a:p>
            <a:r>
              <a:rPr lang="en-US" dirty="0"/>
              <a:t>3. </a:t>
            </a:r>
            <a:r>
              <a:rPr lang="en-AU" dirty="0"/>
              <a:t>Time Management Theory</a:t>
            </a:r>
            <a:endParaRPr lang="uk-UA" dirty="0"/>
          </a:p>
        </p:txBody>
      </p:sp>
      <p:sp>
        <p:nvSpPr>
          <p:cNvPr id="5" name="Slide Number Placeholder 4">
            <a:extLst>
              <a:ext uri="{FF2B5EF4-FFF2-40B4-BE49-F238E27FC236}">
                <a16:creationId xmlns:a16="http://schemas.microsoft.com/office/drawing/2014/main" xmlns="" id="{7426BD1B-C12F-4673-95D2-B18A42110D6F}"/>
              </a:ext>
            </a:extLst>
          </p:cNvPr>
          <p:cNvSpPr>
            <a:spLocks noGrp="1"/>
          </p:cNvSpPr>
          <p:nvPr>
            <p:ph type="sldNum" sz="quarter" idx="12"/>
          </p:nvPr>
        </p:nvSpPr>
        <p:spPr/>
        <p:txBody>
          <a:bodyPr/>
          <a:lstStyle/>
          <a:p>
            <a:fld id="{03E55565-F195-45AE-A8B0-E2C07D5DAE07}" type="slidenum">
              <a:rPr lang="uk-UA" smtClean="0"/>
              <a:t>5</a:t>
            </a:fld>
            <a:endParaRPr lang="uk-UA"/>
          </a:p>
        </p:txBody>
      </p:sp>
      <p:pic>
        <p:nvPicPr>
          <p:cNvPr id="4" name="Inhaltsplatzhalter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16428" b="7196"/>
          <a:stretch/>
        </p:blipFill>
        <p:spPr>
          <a:xfrm>
            <a:off x="1229711" y="1690688"/>
            <a:ext cx="4635062" cy="3860308"/>
          </a:xfrm>
        </p:spPr>
      </p:pic>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r="17422" b="7196"/>
          <a:stretch/>
        </p:blipFill>
        <p:spPr>
          <a:xfrm>
            <a:off x="6033052" y="1690688"/>
            <a:ext cx="5152468" cy="3860308"/>
          </a:xfrm>
          <a:prstGeom prst="rect">
            <a:avLst/>
          </a:prstGeom>
        </p:spPr>
      </p:pic>
    </p:spTree>
    <p:extLst>
      <p:ext uri="{BB962C8B-B14F-4D97-AF65-F5344CB8AC3E}">
        <p14:creationId xmlns:p14="http://schemas.microsoft.com/office/powerpoint/2010/main" val="234879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1324E3-2E5E-4573-B680-E3354DA489B4}"/>
              </a:ext>
            </a:extLst>
          </p:cNvPr>
          <p:cNvSpPr>
            <a:spLocks noGrp="1"/>
          </p:cNvSpPr>
          <p:nvPr>
            <p:ph type="title"/>
          </p:nvPr>
        </p:nvSpPr>
        <p:spPr/>
        <p:txBody>
          <a:bodyPr/>
          <a:lstStyle/>
          <a:p>
            <a:r>
              <a:rPr lang="en-AU" dirty="0"/>
              <a:t>3.1. Definition</a:t>
            </a:r>
            <a:endParaRPr lang="uk-UA" dirty="0"/>
          </a:p>
        </p:txBody>
      </p:sp>
      <p:sp>
        <p:nvSpPr>
          <p:cNvPr id="6" name="Content Placeholder 5">
            <a:extLst>
              <a:ext uri="{FF2B5EF4-FFF2-40B4-BE49-F238E27FC236}">
                <a16:creationId xmlns:a16="http://schemas.microsoft.com/office/drawing/2014/main" xmlns="" id="{46207BB7-B7B6-4DF5-BA37-993B839C45BE}"/>
              </a:ext>
            </a:extLst>
          </p:cNvPr>
          <p:cNvSpPr>
            <a:spLocks noGrp="1"/>
          </p:cNvSpPr>
          <p:nvPr>
            <p:ph sz="half" idx="1"/>
          </p:nvPr>
        </p:nvSpPr>
        <p:spPr>
          <a:xfrm>
            <a:off x="838200" y="1825625"/>
            <a:ext cx="5426798" cy="4351338"/>
          </a:xfrm>
        </p:spPr>
        <p:txBody>
          <a:bodyPr>
            <a:normAutofit/>
          </a:bodyPr>
          <a:lstStyle/>
          <a:p>
            <a:r>
              <a:rPr lang="en-GB" sz="2000" dirty="0"/>
              <a:t>Time itself cannot be managed, simply because it is an inaccessible factor.</a:t>
            </a:r>
          </a:p>
          <a:p>
            <a:r>
              <a:rPr lang="en-GB" sz="2000" dirty="0"/>
              <a:t>Only the way in which a person deals with time can be influenced.</a:t>
            </a:r>
          </a:p>
          <a:p>
            <a:r>
              <a:rPr lang="en-GB" sz="2000" dirty="0"/>
              <a:t>Time management should thus rather be understood as an instrument to monitor and control the use of time</a:t>
            </a:r>
          </a:p>
          <a:p>
            <a:r>
              <a:rPr lang="en-GB" sz="2000" dirty="0"/>
              <a:t>Time management involves the process of determining needs, setting goals to achieve these needs, prioritising and planning tasks required to achieve these goals</a:t>
            </a:r>
          </a:p>
          <a:p>
            <a:endParaRPr lang="uk-UA" sz="2000" dirty="0"/>
          </a:p>
        </p:txBody>
      </p:sp>
      <p:sp>
        <p:nvSpPr>
          <p:cNvPr id="7" name="Content Placeholder 6">
            <a:extLst>
              <a:ext uri="{FF2B5EF4-FFF2-40B4-BE49-F238E27FC236}">
                <a16:creationId xmlns:a16="http://schemas.microsoft.com/office/drawing/2014/main" xmlns="" id="{4E142723-C063-42E8-9204-DC8171F4DACA}"/>
              </a:ext>
            </a:extLst>
          </p:cNvPr>
          <p:cNvSpPr>
            <a:spLocks noGrp="1"/>
          </p:cNvSpPr>
          <p:nvPr>
            <p:ph sz="half" idx="2"/>
          </p:nvPr>
        </p:nvSpPr>
        <p:spPr>
          <a:xfrm>
            <a:off x="7641020" y="2123089"/>
            <a:ext cx="3217479" cy="4053873"/>
          </a:xfrm>
        </p:spPr>
        <p:txBody>
          <a:bodyPr>
            <a:normAutofit/>
          </a:bodyPr>
          <a:lstStyle/>
          <a:p>
            <a:pPr marL="0" indent="0">
              <a:buNone/>
            </a:pPr>
            <a:r>
              <a:rPr lang="de-DE" b="1" dirty="0">
                <a:solidFill>
                  <a:schemeClr val="accent1"/>
                </a:solidFill>
              </a:rPr>
              <a:t>T</a:t>
            </a:r>
            <a:r>
              <a:rPr lang="en-GB" b="1" dirty="0">
                <a:solidFill>
                  <a:schemeClr val="accent1"/>
                </a:solidFill>
              </a:rPr>
              <a:t>he trainers need to adapt the instructions on time management for each exercise to their specific context.</a:t>
            </a:r>
            <a:endParaRPr lang="uk-UA" b="1" dirty="0">
              <a:solidFill>
                <a:schemeClr val="accent1"/>
              </a:solidFill>
            </a:endParaRPr>
          </a:p>
        </p:txBody>
      </p:sp>
      <p:sp>
        <p:nvSpPr>
          <p:cNvPr id="4" name="Slide Number Placeholder 3">
            <a:extLst>
              <a:ext uri="{FF2B5EF4-FFF2-40B4-BE49-F238E27FC236}">
                <a16:creationId xmlns:a16="http://schemas.microsoft.com/office/drawing/2014/main" xmlns="" id="{DEF9F211-74A3-4016-88EA-E524575115EE}"/>
              </a:ext>
            </a:extLst>
          </p:cNvPr>
          <p:cNvSpPr>
            <a:spLocks noGrp="1"/>
          </p:cNvSpPr>
          <p:nvPr>
            <p:ph type="sldNum" sz="quarter" idx="12"/>
          </p:nvPr>
        </p:nvSpPr>
        <p:spPr/>
        <p:txBody>
          <a:bodyPr/>
          <a:lstStyle/>
          <a:p>
            <a:fld id="{03E55565-F195-45AE-A8B0-E2C07D5DAE07}" type="slidenum">
              <a:rPr lang="uk-UA" smtClean="0"/>
              <a:t>6</a:t>
            </a:fld>
            <a:endParaRPr lang="uk-UA"/>
          </a:p>
        </p:txBody>
      </p:sp>
      <p:sp>
        <p:nvSpPr>
          <p:cNvPr id="2" name="Rectangle 1">
            <a:extLst>
              <a:ext uri="{FF2B5EF4-FFF2-40B4-BE49-F238E27FC236}">
                <a16:creationId xmlns:a16="http://schemas.microsoft.com/office/drawing/2014/main" xmlns="" id="{69F905C1-9F0E-4DB2-BA9A-C803D7C3D211}"/>
              </a:ext>
            </a:extLst>
          </p:cNvPr>
          <p:cNvSpPr/>
          <p:nvPr/>
        </p:nvSpPr>
        <p:spPr>
          <a:xfrm>
            <a:off x="6483970" y="2985631"/>
            <a:ext cx="938077" cy="1015663"/>
          </a:xfrm>
          <a:prstGeom prst="rect">
            <a:avLst/>
          </a:prstGeom>
        </p:spPr>
        <p:txBody>
          <a:bodyPr wrap="none">
            <a:spAutoFit/>
          </a:bodyPr>
          <a:lstStyle/>
          <a:p>
            <a:r>
              <a:rPr lang="de-DE" sz="6000" b="1" dirty="0">
                <a:solidFill>
                  <a:schemeClr val="accent1"/>
                </a:solidFill>
                <a:sym typeface="Wingdings" panose="05000000000000000000" pitchFamily="2" charset="2"/>
              </a:rPr>
              <a:t></a:t>
            </a:r>
            <a:endParaRPr lang="uk-UA" sz="6000" dirty="0"/>
          </a:p>
        </p:txBody>
      </p:sp>
    </p:spTree>
    <p:extLst>
      <p:ext uri="{BB962C8B-B14F-4D97-AF65-F5344CB8AC3E}">
        <p14:creationId xmlns:p14="http://schemas.microsoft.com/office/powerpoint/2010/main" val="249349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1324E3-2E5E-4573-B680-E3354DA489B4}"/>
              </a:ext>
            </a:extLst>
          </p:cNvPr>
          <p:cNvSpPr>
            <a:spLocks noGrp="1"/>
          </p:cNvSpPr>
          <p:nvPr>
            <p:ph type="title"/>
          </p:nvPr>
        </p:nvSpPr>
        <p:spPr/>
        <p:txBody>
          <a:bodyPr/>
          <a:lstStyle/>
          <a:p>
            <a:r>
              <a:rPr lang="en-AU" dirty="0"/>
              <a:t>3.2. Behavioural Dimensions </a:t>
            </a:r>
            <a:endParaRPr lang="uk-UA" dirty="0"/>
          </a:p>
        </p:txBody>
      </p:sp>
      <p:sp>
        <p:nvSpPr>
          <p:cNvPr id="6" name="Content Placeholder 5">
            <a:extLst>
              <a:ext uri="{FF2B5EF4-FFF2-40B4-BE49-F238E27FC236}">
                <a16:creationId xmlns:a16="http://schemas.microsoft.com/office/drawing/2014/main" xmlns="" id="{46207BB7-B7B6-4DF5-BA37-993B839C45BE}"/>
              </a:ext>
            </a:extLst>
          </p:cNvPr>
          <p:cNvSpPr>
            <a:spLocks noGrp="1"/>
          </p:cNvSpPr>
          <p:nvPr>
            <p:ph sz="half" idx="1"/>
          </p:nvPr>
        </p:nvSpPr>
        <p:spPr>
          <a:xfrm>
            <a:off x="493061" y="2634922"/>
            <a:ext cx="5074227" cy="4351338"/>
          </a:xfrm>
        </p:spPr>
        <p:txBody>
          <a:bodyPr>
            <a:noAutofit/>
          </a:bodyPr>
          <a:lstStyle/>
          <a:p>
            <a:pPr marL="0" indent="0">
              <a:buNone/>
            </a:pPr>
            <a:endParaRPr lang="en-GB" sz="2000" u="sng" dirty="0"/>
          </a:p>
          <a:p>
            <a:pPr marL="0" indent="0">
              <a:buNone/>
            </a:pPr>
            <a:endParaRPr lang="en-GB" sz="2000" u="sng" dirty="0"/>
          </a:p>
          <a:p>
            <a:pPr marL="0" indent="0">
              <a:buNone/>
            </a:pPr>
            <a:endParaRPr lang="en-GB" sz="1000" u="sng" dirty="0"/>
          </a:p>
          <a:p>
            <a:pPr marL="0" indent="0">
              <a:buNone/>
            </a:pPr>
            <a:endParaRPr lang="de-DE" sz="2000" dirty="0"/>
          </a:p>
          <a:p>
            <a:pPr marL="0" indent="0">
              <a:buNone/>
            </a:pPr>
            <a:endParaRPr lang="de-DE" sz="2000" dirty="0"/>
          </a:p>
          <a:p>
            <a:pPr marL="0" indent="0">
              <a:buNone/>
            </a:pPr>
            <a:endParaRPr lang="de-DE" sz="200" dirty="0"/>
          </a:p>
          <a:p>
            <a:endParaRPr lang="uk-UA" sz="2000" dirty="0"/>
          </a:p>
        </p:txBody>
      </p:sp>
      <p:sp>
        <p:nvSpPr>
          <p:cNvPr id="7" name="Content Placeholder 6">
            <a:extLst>
              <a:ext uri="{FF2B5EF4-FFF2-40B4-BE49-F238E27FC236}">
                <a16:creationId xmlns:a16="http://schemas.microsoft.com/office/drawing/2014/main" xmlns="" id="{4E142723-C063-42E8-9204-DC8171F4DACA}"/>
              </a:ext>
            </a:extLst>
          </p:cNvPr>
          <p:cNvSpPr>
            <a:spLocks noGrp="1"/>
          </p:cNvSpPr>
          <p:nvPr>
            <p:ph sz="half" idx="2"/>
          </p:nvPr>
        </p:nvSpPr>
        <p:spPr>
          <a:xfrm>
            <a:off x="3409859" y="1825625"/>
            <a:ext cx="3789730" cy="4351338"/>
          </a:xfrm>
        </p:spPr>
        <p:txBody>
          <a:bodyPr>
            <a:normAutofit/>
          </a:bodyPr>
          <a:lstStyle/>
          <a:p>
            <a:pPr marL="0" lvl="0" indent="0">
              <a:buNone/>
            </a:pPr>
            <a:r>
              <a:rPr lang="en-GB" sz="1800" dirty="0">
                <a:sym typeface="Wingdings" panose="05000000000000000000" pitchFamily="2" charset="2"/>
              </a:rPr>
              <a:t> </a:t>
            </a:r>
            <a:r>
              <a:rPr lang="en-GB" sz="1800" dirty="0"/>
              <a:t>Be aware of the here and now, as well as the past and the future.</a:t>
            </a:r>
            <a:endParaRPr lang="de-DE" sz="1800" dirty="0"/>
          </a:p>
          <a:p>
            <a:pPr marL="0" lvl="0" indent="0">
              <a:buNone/>
            </a:pPr>
            <a:r>
              <a:rPr lang="en-GB" sz="1800" dirty="0">
                <a:sym typeface="Wingdings" panose="05000000000000000000" pitchFamily="2" charset="2"/>
              </a:rPr>
              <a:t> </a:t>
            </a:r>
            <a:r>
              <a:rPr lang="en-GB" sz="1800" dirty="0"/>
              <a:t>Be generally aware of how one's own time is used</a:t>
            </a:r>
            <a:endParaRPr lang="de-DE" sz="1800" dirty="0"/>
          </a:p>
          <a:p>
            <a:pPr lvl="0">
              <a:buFont typeface="Wingdings" panose="05000000000000000000" pitchFamily="2" charset="2"/>
              <a:buChar char="à"/>
            </a:pPr>
            <a:r>
              <a:rPr lang="en-GB" sz="1800" dirty="0"/>
              <a:t>Accept tasks and responsibilities that lie within one's own capabilities</a:t>
            </a:r>
          </a:p>
          <a:p>
            <a:pPr marL="0" lvl="0" indent="0">
              <a:buNone/>
            </a:pPr>
            <a:endParaRPr lang="en-GB" sz="1600" dirty="0"/>
          </a:p>
          <a:p>
            <a:pPr lvl="0">
              <a:buFont typeface="Wingdings" panose="05000000000000000000" pitchFamily="2" charset="2"/>
              <a:buChar char="à"/>
            </a:pPr>
            <a:r>
              <a:rPr lang="de-DE" sz="1800" dirty="0"/>
              <a:t>Set </a:t>
            </a:r>
            <a:r>
              <a:rPr lang="de-DE" sz="1800" dirty="0" err="1"/>
              <a:t>goals</a:t>
            </a:r>
            <a:endParaRPr lang="de-DE" sz="1800" dirty="0"/>
          </a:p>
          <a:p>
            <a:pPr lvl="0">
              <a:buFont typeface="Wingdings" panose="05000000000000000000" pitchFamily="2" charset="2"/>
              <a:buChar char="à"/>
            </a:pPr>
            <a:r>
              <a:rPr lang="de-DE" sz="1800" dirty="0"/>
              <a:t>Plan </a:t>
            </a:r>
            <a:r>
              <a:rPr lang="de-DE" sz="1800" dirty="0" err="1"/>
              <a:t>tasks</a:t>
            </a:r>
            <a:endParaRPr lang="de-DE" sz="1800" dirty="0"/>
          </a:p>
          <a:p>
            <a:pPr lvl="0">
              <a:buFont typeface="Wingdings" panose="05000000000000000000" pitchFamily="2" charset="2"/>
              <a:buChar char="à"/>
            </a:pPr>
            <a:r>
              <a:rPr lang="de-DE" sz="1800" dirty="0" err="1"/>
              <a:t>Prioritizing</a:t>
            </a:r>
            <a:endParaRPr lang="de-DE" sz="1800" dirty="0"/>
          </a:p>
          <a:p>
            <a:pPr lvl="0">
              <a:buFont typeface="Wingdings" panose="05000000000000000000" pitchFamily="2" charset="2"/>
              <a:buChar char="à"/>
            </a:pPr>
            <a:r>
              <a:rPr lang="de-DE" sz="1800" dirty="0"/>
              <a:t>Create </a:t>
            </a:r>
            <a:r>
              <a:rPr lang="de-DE" sz="1800" dirty="0" err="1"/>
              <a:t>to</a:t>
            </a:r>
            <a:r>
              <a:rPr lang="de-DE" sz="1800" dirty="0"/>
              <a:t>-do </a:t>
            </a:r>
            <a:r>
              <a:rPr lang="de-DE" sz="1800" dirty="0" err="1"/>
              <a:t>lists</a:t>
            </a:r>
            <a:endParaRPr lang="de-DE" sz="1800" dirty="0"/>
          </a:p>
          <a:p>
            <a:pPr lvl="0">
              <a:buFont typeface="Wingdings" panose="05000000000000000000" pitchFamily="2" charset="2"/>
              <a:buChar char="à"/>
            </a:pPr>
            <a:r>
              <a:rPr lang="de-DE" sz="1800" dirty="0"/>
              <a:t>Group Tasks</a:t>
            </a:r>
          </a:p>
          <a:p>
            <a:pPr lvl="0">
              <a:buFont typeface="Wingdings" panose="05000000000000000000" pitchFamily="2" charset="2"/>
              <a:buChar char="à"/>
            </a:pPr>
            <a:endParaRPr lang="de-DE" sz="1800" dirty="0"/>
          </a:p>
        </p:txBody>
      </p:sp>
      <p:sp>
        <p:nvSpPr>
          <p:cNvPr id="4" name="Slide Number Placeholder 3">
            <a:extLst>
              <a:ext uri="{FF2B5EF4-FFF2-40B4-BE49-F238E27FC236}">
                <a16:creationId xmlns:a16="http://schemas.microsoft.com/office/drawing/2014/main" xmlns="" id="{DEF9F211-74A3-4016-88EA-E524575115EE}"/>
              </a:ext>
            </a:extLst>
          </p:cNvPr>
          <p:cNvSpPr>
            <a:spLocks noGrp="1"/>
          </p:cNvSpPr>
          <p:nvPr>
            <p:ph type="sldNum" sz="quarter" idx="12"/>
          </p:nvPr>
        </p:nvSpPr>
        <p:spPr/>
        <p:txBody>
          <a:bodyPr/>
          <a:lstStyle/>
          <a:p>
            <a:fld id="{03E55565-F195-45AE-A8B0-E2C07D5DAE07}" type="slidenum">
              <a:rPr lang="uk-UA" smtClean="0"/>
              <a:t>7</a:t>
            </a:fld>
            <a:endParaRPr lang="uk-UA"/>
          </a:p>
        </p:txBody>
      </p:sp>
      <p:sp>
        <p:nvSpPr>
          <p:cNvPr id="8" name="Content Placeholder 5">
            <a:extLst>
              <a:ext uri="{FF2B5EF4-FFF2-40B4-BE49-F238E27FC236}">
                <a16:creationId xmlns:a16="http://schemas.microsoft.com/office/drawing/2014/main" xmlns="" id="{46207BB7-B7B6-4DF5-BA37-993B839C45BE}"/>
              </a:ext>
            </a:extLst>
          </p:cNvPr>
          <p:cNvSpPr txBox="1">
            <a:spLocks/>
          </p:cNvSpPr>
          <p:nvPr/>
        </p:nvSpPr>
        <p:spPr>
          <a:xfrm>
            <a:off x="7958958" y="1690687"/>
            <a:ext cx="3192518" cy="4351337"/>
          </a:xfrm>
          <a:prstGeom prst="rect">
            <a:avLst/>
          </a:prstGeom>
          <a:solidFill>
            <a:schemeClr val="bg2"/>
          </a:solidFill>
          <a:ln w="28575">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600" dirty="0">
                <a:sym typeface="Wingdings" panose="05000000000000000000" pitchFamily="2" charset="2"/>
              </a:rPr>
              <a:t>T</a:t>
            </a:r>
            <a:r>
              <a:rPr lang="en-GB" sz="1600" dirty="0"/>
              <a:t>he first two dimensions time estimation and planning are basically indicated in the training package. However, it is recommended that the user carefully goes through the trainings package and visualizes how they will facilitate each exercise while reflecting on the capacity of their training team, their particular training context and available resources which can impact the time estimations and planning.  </a:t>
            </a:r>
            <a:endParaRPr lang="uk-UA" sz="1600" dirty="0"/>
          </a:p>
        </p:txBody>
      </p:sp>
      <p:sp>
        <p:nvSpPr>
          <p:cNvPr id="3" name="Rectangle: Top Corners Rounded 2">
            <a:extLst>
              <a:ext uri="{FF2B5EF4-FFF2-40B4-BE49-F238E27FC236}">
                <a16:creationId xmlns:a16="http://schemas.microsoft.com/office/drawing/2014/main" xmlns="" id="{2A1721A5-49A1-4361-8F12-4C48DE4D43AA}"/>
              </a:ext>
            </a:extLst>
          </p:cNvPr>
          <p:cNvSpPr/>
          <p:nvPr/>
        </p:nvSpPr>
        <p:spPr>
          <a:xfrm rot="5400000">
            <a:off x="1375914" y="318334"/>
            <a:ext cx="440690" cy="319252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Rectangle 8">
            <a:extLst>
              <a:ext uri="{FF2B5EF4-FFF2-40B4-BE49-F238E27FC236}">
                <a16:creationId xmlns:a16="http://schemas.microsoft.com/office/drawing/2014/main" xmlns="" id="{BF53E894-5E85-45D6-8B31-A405D4496231}"/>
              </a:ext>
            </a:extLst>
          </p:cNvPr>
          <p:cNvSpPr/>
          <p:nvPr/>
        </p:nvSpPr>
        <p:spPr>
          <a:xfrm>
            <a:off x="866536" y="1729927"/>
            <a:ext cx="2270814" cy="369332"/>
          </a:xfrm>
          <a:prstGeom prst="rect">
            <a:avLst/>
          </a:prstGeom>
        </p:spPr>
        <p:txBody>
          <a:bodyPr wrap="none">
            <a:spAutoFit/>
          </a:bodyPr>
          <a:lstStyle/>
          <a:p>
            <a:r>
              <a:rPr lang="en-GB" b="1" dirty="0">
                <a:solidFill>
                  <a:schemeClr val="bg1"/>
                </a:solidFill>
              </a:rPr>
              <a:t>1. Time estimation:</a:t>
            </a:r>
          </a:p>
        </p:txBody>
      </p:sp>
      <p:sp>
        <p:nvSpPr>
          <p:cNvPr id="10" name="Rectangle: Top Corners Rounded 9">
            <a:extLst>
              <a:ext uri="{FF2B5EF4-FFF2-40B4-BE49-F238E27FC236}">
                <a16:creationId xmlns:a16="http://schemas.microsoft.com/office/drawing/2014/main" xmlns="" id="{5A94F053-938A-43EF-BA5B-8D410F1282DF}"/>
              </a:ext>
            </a:extLst>
          </p:cNvPr>
          <p:cNvSpPr/>
          <p:nvPr/>
        </p:nvSpPr>
        <p:spPr>
          <a:xfrm rot="5400000">
            <a:off x="1375914" y="2793520"/>
            <a:ext cx="440690" cy="319252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Rectangle 10">
            <a:extLst>
              <a:ext uri="{FF2B5EF4-FFF2-40B4-BE49-F238E27FC236}">
                <a16:creationId xmlns:a16="http://schemas.microsoft.com/office/drawing/2014/main" xmlns="" id="{31E1FCE3-CA19-45DB-B615-8E79484275D2}"/>
              </a:ext>
            </a:extLst>
          </p:cNvPr>
          <p:cNvSpPr/>
          <p:nvPr/>
        </p:nvSpPr>
        <p:spPr>
          <a:xfrm>
            <a:off x="1623282" y="4205113"/>
            <a:ext cx="1492716" cy="369332"/>
          </a:xfrm>
          <a:prstGeom prst="rect">
            <a:avLst/>
          </a:prstGeom>
        </p:spPr>
        <p:txBody>
          <a:bodyPr wrap="none">
            <a:spAutoFit/>
          </a:bodyPr>
          <a:lstStyle/>
          <a:p>
            <a:r>
              <a:rPr lang="en-GB" b="1" dirty="0">
                <a:solidFill>
                  <a:schemeClr val="bg1"/>
                </a:solidFill>
              </a:rPr>
              <a:t>2. Planning:</a:t>
            </a:r>
          </a:p>
        </p:txBody>
      </p:sp>
    </p:spTree>
    <p:extLst>
      <p:ext uri="{BB962C8B-B14F-4D97-AF65-F5344CB8AC3E}">
        <p14:creationId xmlns:p14="http://schemas.microsoft.com/office/powerpoint/2010/main" val="167429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21324E3-2E5E-4573-B680-E3354DA489B4}"/>
              </a:ext>
            </a:extLst>
          </p:cNvPr>
          <p:cNvSpPr>
            <a:spLocks noGrp="1"/>
          </p:cNvSpPr>
          <p:nvPr>
            <p:ph type="title"/>
          </p:nvPr>
        </p:nvSpPr>
        <p:spPr/>
        <p:txBody>
          <a:bodyPr/>
          <a:lstStyle/>
          <a:p>
            <a:r>
              <a:rPr lang="en-AU" dirty="0"/>
              <a:t>3.2. Behavioural Dimensions </a:t>
            </a:r>
            <a:endParaRPr lang="uk-UA" dirty="0"/>
          </a:p>
        </p:txBody>
      </p:sp>
      <p:sp>
        <p:nvSpPr>
          <p:cNvPr id="6" name="Content Placeholder 5">
            <a:extLst>
              <a:ext uri="{FF2B5EF4-FFF2-40B4-BE49-F238E27FC236}">
                <a16:creationId xmlns:a16="http://schemas.microsoft.com/office/drawing/2014/main" xmlns="" id="{46207BB7-B7B6-4DF5-BA37-993B839C45BE}"/>
              </a:ext>
            </a:extLst>
          </p:cNvPr>
          <p:cNvSpPr>
            <a:spLocks noGrp="1"/>
          </p:cNvSpPr>
          <p:nvPr>
            <p:ph sz="half" idx="1"/>
          </p:nvPr>
        </p:nvSpPr>
        <p:spPr>
          <a:xfrm>
            <a:off x="493061" y="2634922"/>
            <a:ext cx="5074227" cy="4351338"/>
          </a:xfrm>
        </p:spPr>
        <p:txBody>
          <a:bodyPr>
            <a:noAutofit/>
          </a:bodyPr>
          <a:lstStyle/>
          <a:p>
            <a:pPr marL="0" indent="0">
              <a:buNone/>
            </a:pPr>
            <a:endParaRPr lang="en-GB" sz="2000" u="sng" dirty="0"/>
          </a:p>
          <a:p>
            <a:pPr marL="0" indent="0">
              <a:buNone/>
            </a:pPr>
            <a:endParaRPr lang="en-GB" sz="2000" u="sng" dirty="0"/>
          </a:p>
          <a:p>
            <a:pPr marL="0" indent="0">
              <a:buNone/>
            </a:pPr>
            <a:endParaRPr lang="en-GB" sz="1000" u="sng" dirty="0"/>
          </a:p>
          <a:p>
            <a:pPr marL="0" indent="0">
              <a:buNone/>
            </a:pPr>
            <a:endParaRPr lang="de-DE" sz="2000" dirty="0"/>
          </a:p>
          <a:p>
            <a:pPr marL="0" indent="0">
              <a:buNone/>
            </a:pPr>
            <a:endParaRPr lang="de-DE" sz="2000" dirty="0"/>
          </a:p>
          <a:p>
            <a:pPr marL="0" indent="0">
              <a:buNone/>
            </a:pPr>
            <a:endParaRPr lang="de-DE" sz="200" dirty="0"/>
          </a:p>
          <a:p>
            <a:endParaRPr lang="uk-UA" sz="2000" dirty="0"/>
          </a:p>
        </p:txBody>
      </p:sp>
      <p:sp>
        <p:nvSpPr>
          <p:cNvPr id="7" name="Content Placeholder 6">
            <a:extLst>
              <a:ext uri="{FF2B5EF4-FFF2-40B4-BE49-F238E27FC236}">
                <a16:creationId xmlns:a16="http://schemas.microsoft.com/office/drawing/2014/main" xmlns="" id="{4E142723-C063-42E8-9204-DC8171F4DACA}"/>
              </a:ext>
            </a:extLst>
          </p:cNvPr>
          <p:cNvSpPr>
            <a:spLocks noGrp="1"/>
          </p:cNvSpPr>
          <p:nvPr>
            <p:ph sz="half" idx="2"/>
          </p:nvPr>
        </p:nvSpPr>
        <p:spPr>
          <a:xfrm>
            <a:off x="3409859" y="1825625"/>
            <a:ext cx="3789730" cy="4351338"/>
          </a:xfrm>
        </p:spPr>
        <p:txBody>
          <a:bodyPr>
            <a:normAutofit/>
          </a:bodyPr>
          <a:lstStyle/>
          <a:p>
            <a:pPr lvl="0">
              <a:buFont typeface="Wingdings" panose="05000000000000000000" pitchFamily="2" charset="2"/>
              <a:buChar char="à"/>
            </a:pPr>
            <a:r>
              <a:rPr lang="en-US" sz="1800" dirty="0"/>
              <a:t>Observing the use of time in the execution of activities</a:t>
            </a:r>
          </a:p>
          <a:p>
            <a:pPr lvl="0">
              <a:buFont typeface="Wingdings" panose="05000000000000000000" pitchFamily="2" charset="2"/>
              <a:buChar char="à"/>
            </a:pPr>
            <a:r>
              <a:rPr lang="en-US" sz="1800" dirty="0"/>
              <a:t>Generation of a feedback loop allowing limiting the influence of interruptions by others</a:t>
            </a:r>
          </a:p>
          <a:p>
            <a:pPr marL="0" lvl="0" indent="0">
              <a:buNone/>
            </a:pPr>
            <a:endParaRPr lang="en-GB" sz="1600" dirty="0"/>
          </a:p>
          <a:p>
            <a:pPr lvl="0">
              <a:buFont typeface="Wingdings" panose="05000000000000000000" pitchFamily="2" charset="2"/>
              <a:buChar char="à"/>
            </a:pPr>
            <a:r>
              <a:rPr lang="en-US" sz="1800" dirty="0"/>
              <a:t>Affect current activities either directly (e.g. by acceleration or deceleration) or indirectly (e.g. by removing distractions from the environment)</a:t>
            </a:r>
          </a:p>
          <a:p>
            <a:pPr lvl="0">
              <a:buFont typeface="Wingdings" panose="05000000000000000000" pitchFamily="2" charset="2"/>
              <a:buChar char="à"/>
            </a:pPr>
            <a:endParaRPr lang="de-DE" sz="1800" dirty="0"/>
          </a:p>
        </p:txBody>
      </p:sp>
      <p:sp>
        <p:nvSpPr>
          <p:cNvPr id="4" name="Slide Number Placeholder 3">
            <a:extLst>
              <a:ext uri="{FF2B5EF4-FFF2-40B4-BE49-F238E27FC236}">
                <a16:creationId xmlns:a16="http://schemas.microsoft.com/office/drawing/2014/main" xmlns="" id="{DEF9F211-74A3-4016-88EA-E524575115EE}"/>
              </a:ext>
            </a:extLst>
          </p:cNvPr>
          <p:cNvSpPr>
            <a:spLocks noGrp="1"/>
          </p:cNvSpPr>
          <p:nvPr>
            <p:ph type="sldNum" sz="quarter" idx="12"/>
          </p:nvPr>
        </p:nvSpPr>
        <p:spPr/>
        <p:txBody>
          <a:bodyPr/>
          <a:lstStyle/>
          <a:p>
            <a:fld id="{03E55565-F195-45AE-A8B0-E2C07D5DAE07}" type="slidenum">
              <a:rPr lang="uk-UA" smtClean="0"/>
              <a:t>8</a:t>
            </a:fld>
            <a:endParaRPr lang="uk-UA"/>
          </a:p>
        </p:txBody>
      </p:sp>
      <p:sp>
        <p:nvSpPr>
          <p:cNvPr id="8" name="Content Placeholder 5">
            <a:extLst>
              <a:ext uri="{FF2B5EF4-FFF2-40B4-BE49-F238E27FC236}">
                <a16:creationId xmlns:a16="http://schemas.microsoft.com/office/drawing/2014/main" xmlns="" id="{46207BB7-B7B6-4DF5-BA37-993B839C45BE}"/>
              </a:ext>
            </a:extLst>
          </p:cNvPr>
          <p:cNvSpPr txBox="1">
            <a:spLocks/>
          </p:cNvSpPr>
          <p:nvPr/>
        </p:nvSpPr>
        <p:spPr>
          <a:xfrm>
            <a:off x="7958958" y="1690688"/>
            <a:ext cx="3192518" cy="3270196"/>
          </a:xfrm>
          <a:prstGeom prst="rect">
            <a:avLst/>
          </a:prstGeom>
          <a:solidFill>
            <a:schemeClr val="bg2"/>
          </a:solidFill>
          <a:ln w="28575">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dirty="0">
                <a:sym typeface="Wingdings" panose="05000000000000000000" pitchFamily="2" charset="2"/>
              </a:rPr>
              <a:t>The last two dimensions need to be carefully taken into consideration by the trainer while implementing each exercise. </a:t>
            </a:r>
            <a:endParaRPr lang="uk-UA" sz="1600" dirty="0"/>
          </a:p>
        </p:txBody>
      </p:sp>
      <p:sp>
        <p:nvSpPr>
          <p:cNvPr id="3" name="Rectangle: Top Corners Rounded 2">
            <a:extLst>
              <a:ext uri="{FF2B5EF4-FFF2-40B4-BE49-F238E27FC236}">
                <a16:creationId xmlns:a16="http://schemas.microsoft.com/office/drawing/2014/main" xmlns="" id="{2A1721A5-49A1-4361-8F12-4C48DE4D43AA}"/>
              </a:ext>
            </a:extLst>
          </p:cNvPr>
          <p:cNvSpPr/>
          <p:nvPr/>
        </p:nvSpPr>
        <p:spPr>
          <a:xfrm rot="5400000">
            <a:off x="1375914" y="318334"/>
            <a:ext cx="440690" cy="319252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Rectangle 8">
            <a:extLst>
              <a:ext uri="{FF2B5EF4-FFF2-40B4-BE49-F238E27FC236}">
                <a16:creationId xmlns:a16="http://schemas.microsoft.com/office/drawing/2014/main" xmlns="" id="{BF53E894-5E85-45D6-8B31-A405D4496231}"/>
              </a:ext>
            </a:extLst>
          </p:cNvPr>
          <p:cNvSpPr/>
          <p:nvPr/>
        </p:nvSpPr>
        <p:spPr>
          <a:xfrm>
            <a:off x="1428414" y="1729927"/>
            <a:ext cx="1710725" cy="369332"/>
          </a:xfrm>
          <a:prstGeom prst="rect">
            <a:avLst/>
          </a:prstGeom>
        </p:spPr>
        <p:txBody>
          <a:bodyPr wrap="none">
            <a:spAutoFit/>
          </a:bodyPr>
          <a:lstStyle/>
          <a:p>
            <a:pPr algn="r"/>
            <a:r>
              <a:rPr lang="en-GB" b="1" dirty="0">
                <a:solidFill>
                  <a:schemeClr val="bg1"/>
                </a:solidFill>
              </a:rPr>
              <a:t>3. Monitoring:</a:t>
            </a:r>
          </a:p>
        </p:txBody>
      </p:sp>
      <p:sp>
        <p:nvSpPr>
          <p:cNvPr id="10" name="Rectangle: Top Corners Rounded 9">
            <a:extLst>
              <a:ext uri="{FF2B5EF4-FFF2-40B4-BE49-F238E27FC236}">
                <a16:creationId xmlns:a16="http://schemas.microsoft.com/office/drawing/2014/main" xmlns="" id="{5A94F053-938A-43EF-BA5B-8D410F1282DF}"/>
              </a:ext>
            </a:extLst>
          </p:cNvPr>
          <p:cNvSpPr/>
          <p:nvPr/>
        </p:nvSpPr>
        <p:spPr>
          <a:xfrm rot="5400000">
            <a:off x="1375914" y="2204943"/>
            <a:ext cx="440690" cy="319252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Rectangle 10">
            <a:extLst>
              <a:ext uri="{FF2B5EF4-FFF2-40B4-BE49-F238E27FC236}">
                <a16:creationId xmlns:a16="http://schemas.microsoft.com/office/drawing/2014/main" xmlns="" id="{31E1FCE3-CA19-45DB-B615-8E79484275D2}"/>
              </a:ext>
            </a:extLst>
          </p:cNvPr>
          <p:cNvSpPr/>
          <p:nvPr/>
        </p:nvSpPr>
        <p:spPr>
          <a:xfrm>
            <a:off x="1518182" y="3616536"/>
            <a:ext cx="1620957" cy="369332"/>
          </a:xfrm>
          <a:prstGeom prst="rect">
            <a:avLst/>
          </a:prstGeom>
        </p:spPr>
        <p:txBody>
          <a:bodyPr wrap="none">
            <a:spAutoFit/>
          </a:bodyPr>
          <a:lstStyle/>
          <a:p>
            <a:pPr algn="r"/>
            <a:r>
              <a:rPr lang="en-GB" b="1" dirty="0">
                <a:solidFill>
                  <a:schemeClr val="bg1"/>
                </a:solidFill>
              </a:rPr>
              <a:t>4. Execution:</a:t>
            </a:r>
          </a:p>
        </p:txBody>
      </p:sp>
    </p:spTree>
    <p:extLst>
      <p:ext uri="{BB962C8B-B14F-4D97-AF65-F5344CB8AC3E}">
        <p14:creationId xmlns:p14="http://schemas.microsoft.com/office/powerpoint/2010/main" val="216220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ABCD8-FDDC-4980-A6F1-AFE229CC09CF}"/>
              </a:ext>
            </a:extLst>
          </p:cNvPr>
          <p:cNvSpPr>
            <a:spLocks noGrp="1"/>
          </p:cNvSpPr>
          <p:nvPr>
            <p:ph type="title"/>
          </p:nvPr>
        </p:nvSpPr>
        <p:spPr/>
        <p:txBody>
          <a:bodyPr/>
          <a:lstStyle/>
          <a:p>
            <a:r>
              <a:rPr lang="en-AU" dirty="0"/>
              <a:t>4. Time-keeping and steering / Maintaining momentum</a:t>
            </a:r>
            <a:endParaRPr lang="uk-UA" dirty="0"/>
          </a:p>
        </p:txBody>
      </p:sp>
      <p:sp>
        <p:nvSpPr>
          <p:cNvPr id="5" name="Slide Number Placeholder 4">
            <a:extLst>
              <a:ext uri="{FF2B5EF4-FFF2-40B4-BE49-F238E27FC236}">
                <a16:creationId xmlns:a16="http://schemas.microsoft.com/office/drawing/2014/main" xmlns="" id="{7426BD1B-C12F-4673-95D2-B18A42110D6F}"/>
              </a:ext>
            </a:extLst>
          </p:cNvPr>
          <p:cNvSpPr>
            <a:spLocks noGrp="1"/>
          </p:cNvSpPr>
          <p:nvPr>
            <p:ph type="sldNum" sz="quarter" idx="12"/>
          </p:nvPr>
        </p:nvSpPr>
        <p:spPr/>
        <p:txBody>
          <a:bodyPr/>
          <a:lstStyle/>
          <a:p>
            <a:fld id="{03E55565-F195-45AE-A8B0-E2C07D5DAE07}" type="slidenum">
              <a:rPr lang="uk-UA" smtClean="0"/>
              <a:t>9</a:t>
            </a:fld>
            <a:endParaRPr lang="uk-UA"/>
          </a:p>
        </p:txBody>
      </p:sp>
      <p:pic>
        <p:nvPicPr>
          <p:cNvPr id="4" name="Inhaltsplatzhalt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5128" y="1798843"/>
            <a:ext cx="5175457" cy="3450304"/>
          </a:xfr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798843"/>
            <a:ext cx="5175456" cy="3450304"/>
          </a:xfrm>
          <a:prstGeom prst="rect">
            <a:avLst/>
          </a:prstGeom>
        </p:spPr>
      </p:pic>
    </p:spTree>
    <p:extLst>
      <p:ext uri="{BB962C8B-B14F-4D97-AF65-F5344CB8AC3E}">
        <p14:creationId xmlns:p14="http://schemas.microsoft.com/office/powerpoint/2010/main" val="1437372176"/>
      </p:ext>
    </p:extLst>
  </p:cSld>
  <p:clrMapOvr>
    <a:masterClrMapping/>
  </p:clrMapOvr>
</p:sld>
</file>

<file path=ppt/theme/theme1.xml><?xml version="1.0" encoding="utf-8"?>
<a:theme xmlns:a="http://schemas.openxmlformats.org/drawingml/2006/main" name="Office Theme">
  <a:themeElements>
    <a:clrScheme name="Custom 66">
      <a:dk1>
        <a:srgbClr val="2D2D2D"/>
      </a:dk1>
      <a:lt1>
        <a:sysClr val="window" lastClr="FFFFFF"/>
      </a:lt1>
      <a:dk2>
        <a:srgbClr val="44546A"/>
      </a:dk2>
      <a:lt2>
        <a:srgbClr val="E7E6E6"/>
      </a:lt2>
      <a:accent1>
        <a:srgbClr val="1250A9"/>
      </a:accent1>
      <a:accent2>
        <a:srgbClr val="E0E0E0"/>
      </a:accent2>
      <a:accent3>
        <a:srgbClr val="A5A5A5"/>
      </a:accent3>
      <a:accent4>
        <a:srgbClr val="FFC000"/>
      </a:accent4>
      <a:accent5>
        <a:srgbClr val="5B9BD5"/>
      </a:accent5>
      <a:accent6>
        <a:srgbClr val="70AD47"/>
      </a:accent6>
      <a:hlink>
        <a:srgbClr val="0563C1"/>
      </a:hlink>
      <a:folHlink>
        <a:srgbClr val="954F72"/>
      </a:folHlink>
    </a:clrScheme>
    <a:fontScheme name="Custom 5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1625</Words>
  <Application>Microsoft Office PowerPoint</Application>
  <PresentationFormat>Widescreen</PresentationFormat>
  <Paragraphs>189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vt:lpstr>
      <vt:lpstr>Times New Roman</vt:lpstr>
      <vt:lpstr>Wingdings</vt:lpstr>
      <vt:lpstr>Office Theme</vt:lpstr>
      <vt:lpstr>TIME  MANAGEMENT</vt:lpstr>
      <vt:lpstr>Content</vt:lpstr>
      <vt:lpstr>1. Goal</vt:lpstr>
      <vt:lpstr>2. Learning Objectives</vt:lpstr>
      <vt:lpstr>3. Time Management Theory</vt:lpstr>
      <vt:lpstr>3.1. Definition</vt:lpstr>
      <vt:lpstr>3.2. Behavioural Dimensions </vt:lpstr>
      <vt:lpstr>3.2. Behavioural Dimensions </vt:lpstr>
      <vt:lpstr>4. Time-keeping and steering / Maintaining momentum</vt:lpstr>
      <vt:lpstr>4.1. Time-keeping during exercises</vt:lpstr>
      <vt:lpstr>4.2. Performance curve</vt:lpstr>
      <vt:lpstr>5. Break Management</vt:lpstr>
      <vt:lpstr>6. Inject Planning</vt:lpstr>
      <vt:lpstr>7. Task Planning</vt:lpstr>
      <vt:lpstr>8. Operational “time-out” management</vt:lpstr>
      <vt:lpstr>8.1. “Time-out” management during exercises</vt:lpstr>
      <vt:lpstr>8.2. 10 for 10 Principle</vt:lpstr>
      <vt:lpstr>9. Recognising and managing deviations and disruptions</vt:lpstr>
      <vt:lpstr>10. Tips for time management during the deployment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olena leus</dc:creator>
  <cp:lastModifiedBy>Daniela</cp:lastModifiedBy>
  <cp:revision>51</cp:revision>
  <dcterms:created xsi:type="dcterms:W3CDTF">2019-03-13T19:07:31Z</dcterms:created>
  <dcterms:modified xsi:type="dcterms:W3CDTF">2019-08-28T18:18:14Z</dcterms:modified>
</cp:coreProperties>
</file>