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8" r:id="rId2"/>
    <p:sldId id="284" r:id="rId3"/>
    <p:sldId id="285" r:id="rId4"/>
    <p:sldId id="286" r:id="rId5"/>
    <p:sldId id="287" r:id="rId6"/>
    <p:sldId id="288" r:id="rId7"/>
    <p:sldId id="289" r:id="rId8"/>
    <p:sldId id="270" r:id="rId9"/>
    <p:sldId id="271" r:id="rId10"/>
    <p:sldId id="272" r:id="rId11"/>
    <p:sldId id="273" r:id="rId12"/>
    <p:sldId id="290" r:id="rId13"/>
    <p:sldId id="291" r:id="rId14"/>
    <p:sldId id="292" r:id="rId15"/>
    <p:sldId id="277" r:id="rId16"/>
    <p:sldId id="278" r:id="rId17"/>
    <p:sldId id="280" r:id="rId18"/>
    <p:sldId id="282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na leus" initials="ol" lastIdx="3" clrIdx="0">
    <p:extLst>
      <p:ext uri="{19B8F6BF-5375-455C-9EA6-DF929625EA0E}">
        <p15:presenceInfo xmlns:p15="http://schemas.microsoft.com/office/powerpoint/2012/main" userId="708130c1d421e0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250A9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93-492B-AB9F-EAD7A8C9BDE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93-492B-AB9F-EAD7A8C9BDE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193-492B-AB9F-EAD7A8C9BDE7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193-492B-AB9F-EAD7A8C9BDE7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193-492B-AB9F-EAD7A8C9BDE7}"/>
              </c:ext>
            </c:extLst>
          </c:dPt>
          <c:dPt>
            <c:idx val="5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193-492B-AB9F-EAD7A8C9BDE7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193-492B-AB9F-EAD7A8C9BDE7}"/>
              </c:ext>
            </c:extLst>
          </c:dPt>
          <c:dPt>
            <c:idx val="7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193-492B-AB9F-EAD7A8C9BDE7}"/>
              </c:ext>
            </c:extLst>
          </c:dPt>
          <c:dPt>
            <c:idx val="8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193-492B-AB9F-EAD7A8C9BDE7}"/>
              </c:ext>
            </c:extLst>
          </c:dPt>
          <c:dPt>
            <c:idx val="9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193-492B-AB9F-EAD7A8C9BDE7}"/>
              </c:ext>
            </c:extLst>
          </c:dPt>
          <c:cat>
            <c:strRef>
              <c:f>Sheet1!$A$2:$A$11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193-492B-AB9F-EAD7A8C9B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61-484D-8430-E6FF582BCFB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61-484D-8430-E6FF582BCFB4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361-484D-8430-E6FF582BCFB4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361-484D-8430-E6FF582BCFB4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361-484D-8430-E6FF582BCFB4}"/>
              </c:ext>
            </c:extLst>
          </c:dPt>
          <c:dPt>
            <c:idx val="5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361-484D-8430-E6FF582BCFB4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361-484D-8430-E6FF582BCFB4}"/>
              </c:ext>
            </c:extLst>
          </c:dPt>
          <c:dPt>
            <c:idx val="7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361-484D-8430-E6FF582BCFB4}"/>
              </c:ext>
            </c:extLst>
          </c:dPt>
          <c:dPt>
            <c:idx val="8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361-484D-8430-E6FF582BCFB4}"/>
              </c:ext>
            </c:extLst>
          </c:dPt>
          <c:dPt>
            <c:idx val="9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361-484D-8430-E6FF582BCFB4}"/>
              </c:ext>
            </c:extLst>
          </c:dPt>
          <c:cat>
            <c:strRef>
              <c:f>Sheet1!$A$2:$A$11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B361-484D-8430-E6FF582BC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DD358-C2BE-4616-8539-89B7610A349B}" type="datetimeFigureOut">
              <a:rPr lang="uk-UA" smtClean="0"/>
              <a:t>29.08.2019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7AE34-5FED-4CE7-8C97-131DD1091E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982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0728091-E085-486D-B669-514AAEFB58C6}"/>
              </a:ext>
            </a:extLst>
          </p:cNvPr>
          <p:cNvSpPr/>
          <p:nvPr userDrawn="1"/>
        </p:nvSpPr>
        <p:spPr>
          <a:xfrm>
            <a:off x="0" y="3209925"/>
            <a:ext cx="12192000" cy="3648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204A6-66D6-4F6E-B712-7208706FD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547" y="1520030"/>
            <a:ext cx="6288578" cy="1585913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842710-9FEB-4D1C-80B4-38D25BB1F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547" y="3344863"/>
            <a:ext cx="4862107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uk-U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407931E-DE8D-424A-A0D6-19CCA8D0C05C}"/>
              </a:ext>
            </a:extLst>
          </p:cNvPr>
          <p:cNvGrpSpPr/>
          <p:nvPr userDrawn="1"/>
        </p:nvGrpSpPr>
        <p:grpSpPr>
          <a:xfrm>
            <a:off x="5673974" y="2609850"/>
            <a:ext cx="6103283" cy="3767860"/>
            <a:chOff x="2995037" y="225740"/>
            <a:chExt cx="8749364" cy="5401417"/>
          </a:xfrm>
        </p:grpSpPr>
        <p:pic>
          <p:nvPicPr>
            <p:cNvPr id="11" name="Picture 10" descr="https://agora-file-storage-prod.s3-us-west-1.amazonaws.com/workplace/attachment/9653946336834885011?response-content-disposition=inline%3B%20filename%3D%22TEAMS%2520picture%2520for%2520PPT.jpg%22%3B%20filename%2A%3Dutf-8%27%27TEAMS%2520picture%2520for%2520PPT.jpg&amp;X-Amz-Security-Token=FQoGZXIvYXdzECMaDLDqnXxh2BhesF0lXCK3Ay5V6xjVfr3XFTjtc45h%2F2qF1MBmrsUaLKQNknKKAWsk%2FtrXZ2DCS3zi3elYlkMia4w%2BJZLC3l8Esi8rZcgYW1Vvqiwlkauf%2FpGCeArn%2FgubOLwqLJ%2BYS13Eqn9Cojsbiu%2F2X1XghS5FKZ7OYlFzbl9bV2m5JOMs94XLr76G%2BAquQgC%2B05oIa4IhmAlBgI8C%2F%2B9DZKulReZ6IxyrPOOmnc535N605HfDs87mFSbN2JTKQbIXlp0CwR1%2F6sobHz0XRNKLOGnmRvH%2FypVg%2FNZTxc19%2BwOYrWYoPqFT7maYT3CR8OmDDVE9jfbBs8w4hhGVqg7OOrM4IcLpfZt%2Bb6dWDY6QwsbL359yJmhAhQ%2Fuxmp4Qgy1xJH0wIdOynIIQ6qk7j4NrK4UvQ8ZRv2QlHu46bB2lgmcosXctv%2BZIDkaae31PYu1joLPJ%2F0qrLqUeK5iZtYo4yIdtWwlxLApW6TKg1QRUY8F7%2BNRBzvLGUuXUVVeiIhXB9tLORSBUKYSCBbZ%2Btei7VGPtZYE6MMNcRnPtmrnWN60fUjS%2BFhqXkjCKGdF6kUXhOkyJ93hagttcnnEYd8dNQrRAUMokoml5AU%3D&amp;X-Amz-Algorithm=AWS4-HMAC-SHA256&amp;X-Amz-Date=20190313T190356Z&amp;X-Amz-SignedHeaders=host&amp;X-Amz-Expires=599&amp;X-Amz-Credential=ASIA2YR6PYW5XAJJRP3P%2F20190313%2Fus-west-1%2Fs3%2Faws4_request&amp;X-Amz-Signature=47cdde17764038b523cd2d9c67575c7ec16a48dee2d96fc16c236f57afe444c5">
              <a:extLst>
                <a:ext uri="{FF2B5EF4-FFF2-40B4-BE49-F238E27FC236}">
                  <a16:creationId xmlns:a16="http://schemas.microsoft.com/office/drawing/2014/main" xmlns="" id="{609D8F03-1878-426A-AC4B-021F9F3D40F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6" t="2677" r="3405" b="2205"/>
            <a:stretch>
              <a:fillRect/>
            </a:stretch>
          </p:blipFill>
          <p:spPr bwMode="auto">
            <a:xfrm>
              <a:off x="4016338" y="225740"/>
              <a:ext cx="7728063" cy="5312549"/>
            </a:xfrm>
            <a:custGeom>
              <a:avLst/>
              <a:gdLst>
                <a:gd name="connsiteX0" fmla="*/ 2995717 w 7728063"/>
                <a:gd name="connsiteY0" fmla="*/ 176 h 5312549"/>
                <a:gd name="connsiteX1" fmla="*/ 4150459 w 7728063"/>
                <a:gd name="connsiteY1" fmla="*/ 118355 h 5312549"/>
                <a:gd name="connsiteX2" fmla="*/ 7711938 w 7728063"/>
                <a:gd name="connsiteY2" fmla="*/ 3581861 h 5312549"/>
                <a:gd name="connsiteX3" fmla="*/ 3396417 w 7728063"/>
                <a:gd name="connsiteY3" fmla="*/ 5240437 h 5312549"/>
                <a:gd name="connsiteX4" fmla="*/ 15913 w 7728063"/>
                <a:gd name="connsiteY4" fmla="*/ 2005532 h 5312549"/>
                <a:gd name="connsiteX5" fmla="*/ 2995717 w 7728063"/>
                <a:gd name="connsiteY5" fmla="*/ 176 h 531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8063" h="5312549">
                  <a:moveTo>
                    <a:pt x="2995717" y="176"/>
                  </a:moveTo>
                  <a:cubicBezTo>
                    <a:pt x="3425452" y="3465"/>
                    <a:pt x="3829792" y="52675"/>
                    <a:pt x="4150459" y="118355"/>
                  </a:cubicBezTo>
                  <a:cubicBezTo>
                    <a:pt x="5433130" y="381077"/>
                    <a:pt x="7952922" y="1474897"/>
                    <a:pt x="7711938" y="3581861"/>
                  </a:cubicBezTo>
                  <a:cubicBezTo>
                    <a:pt x="7575728" y="5069699"/>
                    <a:pt x="4679088" y="5503159"/>
                    <a:pt x="3396417" y="5240437"/>
                  </a:cubicBezTo>
                  <a:cubicBezTo>
                    <a:pt x="2113746" y="4977715"/>
                    <a:pt x="-214535" y="4154611"/>
                    <a:pt x="15913" y="2005532"/>
                  </a:cubicBezTo>
                  <a:cubicBezTo>
                    <a:pt x="188750" y="393722"/>
                    <a:pt x="1706511" y="-9691"/>
                    <a:pt x="2995717" y="176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oon 27">
              <a:extLst>
                <a:ext uri="{FF2B5EF4-FFF2-40B4-BE49-F238E27FC236}">
                  <a16:creationId xmlns:a16="http://schemas.microsoft.com/office/drawing/2014/main" xmlns="" id="{B718A1C2-6F1C-46D7-8493-F296B29D1142}"/>
                </a:ext>
              </a:extLst>
            </p:cNvPr>
            <p:cNvSpPr/>
            <p:nvPr userDrawn="1"/>
          </p:nvSpPr>
          <p:spPr>
            <a:xfrm rot="17853696">
              <a:off x="4837345" y="1691766"/>
              <a:ext cx="2093083" cy="5777699"/>
            </a:xfrm>
            <a:custGeom>
              <a:avLst/>
              <a:gdLst>
                <a:gd name="connsiteX0" fmla="*/ 1480714 w 1480714"/>
                <a:gd name="connsiteY0" fmla="*/ 5793361 h 5793361"/>
                <a:gd name="connsiteX1" fmla="*/ 0 w 1480714"/>
                <a:gd name="connsiteY1" fmla="*/ 2896680 h 5793361"/>
                <a:gd name="connsiteX2" fmla="*/ 1480714 w 1480714"/>
                <a:gd name="connsiteY2" fmla="*/ -1 h 5793361"/>
                <a:gd name="connsiteX3" fmla="*/ 740357 w 1480714"/>
                <a:gd name="connsiteY3" fmla="*/ 2896680 h 5793361"/>
                <a:gd name="connsiteX4" fmla="*/ 1480714 w 1480714"/>
                <a:gd name="connsiteY4" fmla="*/ 5793361 h 5793361"/>
                <a:gd name="connsiteX0" fmla="*/ 737093 w 1551093"/>
                <a:gd name="connsiteY0" fmla="*/ 5777699 h 5777699"/>
                <a:gd name="connsiteX1" fmla="*/ 70379 w 1551093"/>
                <a:gd name="connsiteY1" fmla="*/ 2896681 h 5777699"/>
                <a:gd name="connsiteX2" fmla="*/ 1551093 w 1551093"/>
                <a:gd name="connsiteY2" fmla="*/ 0 h 5777699"/>
                <a:gd name="connsiteX3" fmla="*/ 810736 w 1551093"/>
                <a:gd name="connsiteY3" fmla="*/ 2896681 h 5777699"/>
                <a:gd name="connsiteX4" fmla="*/ 737093 w 1551093"/>
                <a:gd name="connsiteY4" fmla="*/ 5777699 h 5777699"/>
                <a:gd name="connsiteX0" fmla="*/ 1316416 w 2130416"/>
                <a:gd name="connsiteY0" fmla="*/ 5777699 h 5777699"/>
                <a:gd name="connsiteX1" fmla="*/ 18802 w 2130416"/>
                <a:gd name="connsiteY1" fmla="*/ 2140792 h 5777699"/>
                <a:gd name="connsiteX2" fmla="*/ 2130416 w 2130416"/>
                <a:gd name="connsiteY2" fmla="*/ 0 h 5777699"/>
                <a:gd name="connsiteX3" fmla="*/ 1390059 w 2130416"/>
                <a:gd name="connsiteY3" fmla="*/ 2896681 h 5777699"/>
                <a:gd name="connsiteX4" fmla="*/ 1316416 w 2130416"/>
                <a:gd name="connsiteY4" fmla="*/ 5777699 h 5777699"/>
                <a:gd name="connsiteX0" fmla="*/ 1316416 w 2130416"/>
                <a:gd name="connsiteY0" fmla="*/ 5777699 h 5777699"/>
                <a:gd name="connsiteX1" fmla="*/ 18802 w 2130416"/>
                <a:gd name="connsiteY1" fmla="*/ 2140792 h 5777699"/>
                <a:gd name="connsiteX2" fmla="*/ 2130416 w 2130416"/>
                <a:gd name="connsiteY2" fmla="*/ 0 h 5777699"/>
                <a:gd name="connsiteX3" fmla="*/ 570465 w 2130416"/>
                <a:gd name="connsiteY3" fmla="*/ 2314488 h 5777699"/>
                <a:gd name="connsiteX4" fmla="*/ 1316416 w 2130416"/>
                <a:gd name="connsiteY4" fmla="*/ 5777699 h 5777699"/>
                <a:gd name="connsiteX0" fmla="*/ 1316416 w 2130416"/>
                <a:gd name="connsiteY0" fmla="*/ 5777743 h 5777743"/>
                <a:gd name="connsiteX1" fmla="*/ 18802 w 2130416"/>
                <a:gd name="connsiteY1" fmla="*/ 2140836 h 5777743"/>
                <a:gd name="connsiteX2" fmla="*/ 2130416 w 2130416"/>
                <a:gd name="connsiteY2" fmla="*/ 44 h 5777743"/>
                <a:gd name="connsiteX3" fmla="*/ 570465 w 2130416"/>
                <a:gd name="connsiteY3" fmla="*/ 2314532 h 5777743"/>
                <a:gd name="connsiteX4" fmla="*/ 1316416 w 2130416"/>
                <a:gd name="connsiteY4" fmla="*/ 5777743 h 5777743"/>
                <a:gd name="connsiteX0" fmla="*/ 1316416 w 2130416"/>
                <a:gd name="connsiteY0" fmla="*/ 5777743 h 5777743"/>
                <a:gd name="connsiteX1" fmla="*/ 18802 w 2130416"/>
                <a:gd name="connsiteY1" fmla="*/ 2140836 h 5777743"/>
                <a:gd name="connsiteX2" fmla="*/ 2130416 w 2130416"/>
                <a:gd name="connsiteY2" fmla="*/ 44 h 5777743"/>
                <a:gd name="connsiteX3" fmla="*/ 570465 w 2130416"/>
                <a:gd name="connsiteY3" fmla="*/ 2314532 h 5777743"/>
                <a:gd name="connsiteX4" fmla="*/ 1316416 w 2130416"/>
                <a:gd name="connsiteY4" fmla="*/ 5777743 h 5777743"/>
                <a:gd name="connsiteX0" fmla="*/ 1316416 w 2130416"/>
                <a:gd name="connsiteY0" fmla="*/ 5777743 h 5777743"/>
                <a:gd name="connsiteX1" fmla="*/ 18802 w 2130416"/>
                <a:gd name="connsiteY1" fmla="*/ 2140836 h 5777743"/>
                <a:gd name="connsiteX2" fmla="*/ 2130416 w 2130416"/>
                <a:gd name="connsiteY2" fmla="*/ 44 h 5777743"/>
                <a:gd name="connsiteX3" fmla="*/ 570465 w 2130416"/>
                <a:gd name="connsiteY3" fmla="*/ 2314532 h 5777743"/>
                <a:gd name="connsiteX4" fmla="*/ 1316416 w 2130416"/>
                <a:gd name="connsiteY4" fmla="*/ 5777743 h 5777743"/>
                <a:gd name="connsiteX0" fmla="*/ 1316416 w 2130416"/>
                <a:gd name="connsiteY0" fmla="*/ 5777743 h 5777743"/>
                <a:gd name="connsiteX1" fmla="*/ 18802 w 2130416"/>
                <a:gd name="connsiteY1" fmla="*/ 2140836 h 5777743"/>
                <a:gd name="connsiteX2" fmla="*/ 2130416 w 2130416"/>
                <a:gd name="connsiteY2" fmla="*/ 44 h 5777743"/>
                <a:gd name="connsiteX3" fmla="*/ 570465 w 2130416"/>
                <a:gd name="connsiteY3" fmla="*/ 2314532 h 5777743"/>
                <a:gd name="connsiteX4" fmla="*/ 1316416 w 2130416"/>
                <a:gd name="connsiteY4" fmla="*/ 5777743 h 5777743"/>
                <a:gd name="connsiteX0" fmla="*/ 1316416 w 2130416"/>
                <a:gd name="connsiteY0" fmla="*/ 5777743 h 5777743"/>
                <a:gd name="connsiteX1" fmla="*/ 18802 w 2130416"/>
                <a:gd name="connsiteY1" fmla="*/ 2140836 h 5777743"/>
                <a:gd name="connsiteX2" fmla="*/ 2130416 w 2130416"/>
                <a:gd name="connsiteY2" fmla="*/ 44 h 5777743"/>
                <a:gd name="connsiteX3" fmla="*/ 570465 w 2130416"/>
                <a:gd name="connsiteY3" fmla="*/ 2314532 h 5777743"/>
                <a:gd name="connsiteX4" fmla="*/ 1316416 w 2130416"/>
                <a:gd name="connsiteY4" fmla="*/ 5777743 h 5777743"/>
                <a:gd name="connsiteX0" fmla="*/ 1316416 w 2130416"/>
                <a:gd name="connsiteY0" fmla="*/ 5777743 h 5777743"/>
                <a:gd name="connsiteX1" fmla="*/ 18802 w 2130416"/>
                <a:gd name="connsiteY1" fmla="*/ 2140836 h 5777743"/>
                <a:gd name="connsiteX2" fmla="*/ 2130416 w 2130416"/>
                <a:gd name="connsiteY2" fmla="*/ 44 h 5777743"/>
                <a:gd name="connsiteX3" fmla="*/ 369622 w 2130416"/>
                <a:gd name="connsiteY3" fmla="*/ 2279682 h 5777743"/>
                <a:gd name="connsiteX4" fmla="*/ 1316416 w 2130416"/>
                <a:gd name="connsiteY4" fmla="*/ 5777743 h 5777743"/>
                <a:gd name="connsiteX0" fmla="*/ 1316416 w 2130416"/>
                <a:gd name="connsiteY0" fmla="*/ 5777743 h 5777743"/>
                <a:gd name="connsiteX1" fmla="*/ 18802 w 2130416"/>
                <a:gd name="connsiteY1" fmla="*/ 2140836 h 5777743"/>
                <a:gd name="connsiteX2" fmla="*/ 2130416 w 2130416"/>
                <a:gd name="connsiteY2" fmla="*/ 44 h 5777743"/>
                <a:gd name="connsiteX3" fmla="*/ 506949 w 2130416"/>
                <a:gd name="connsiteY3" fmla="*/ 2336940 h 5777743"/>
                <a:gd name="connsiteX4" fmla="*/ 1316416 w 2130416"/>
                <a:gd name="connsiteY4" fmla="*/ 5777743 h 5777743"/>
                <a:gd name="connsiteX0" fmla="*/ 1316416 w 2130416"/>
                <a:gd name="connsiteY0" fmla="*/ 5777743 h 5777743"/>
                <a:gd name="connsiteX1" fmla="*/ 18802 w 2130416"/>
                <a:gd name="connsiteY1" fmla="*/ 2140836 h 5777743"/>
                <a:gd name="connsiteX2" fmla="*/ 2130416 w 2130416"/>
                <a:gd name="connsiteY2" fmla="*/ 44 h 5777743"/>
                <a:gd name="connsiteX3" fmla="*/ 506949 w 2130416"/>
                <a:gd name="connsiteY3" fmla="*/ 2336940 h 5777743"/>
                <a:gd name="connsiteX4" fmla="*/ 1316416 w 2130416"/>
                <a:gd name="connsiteY4" fmla="*/ 5777743 h 5777743"/>
                <a:gd name="connsiteX0" fmla="*/ 1316416 w 2130416"/>
                <a:gd name="connsiteY0" fmla="*/ 5777743 h 5777743"/>
                <a:gd name="connsiteX1" fmla="*/ 18802 w 2130416"/>
                <a:gd name="connsiteY1" fmla="*/ 2140836 h 5777743"/>
                <a:gd name="connsiteX2" fmla="*/ 2130416 w 2130416"/>
                <a:gd name="connsiteY2" fmla="*/ 44 h 5777743"/>
                <a:gd name="connsiteX3" fmla="*/ 506949 w 2130416"/>
                <a:gd name="connsiteY3" fmla="*/ 2336940 h 5777743"/>
                <a:gd name="connsiteX4" fmla="*/ 1316416 w 2130416"/>
                <a:gd name="connsiteY4" fmla="*/ 5777743 h 5777743"/>
                <a:gd name="connsiteX0" fmla="*/ 1320503 w 2134503"/>
                <a:gd name="connsiteY0" fmla="*/ 5777743 h 5777743"/>
                <a:gd name="connsiteX1" fmla="*/ 22889 w 2134503"/>
                <a:gd name="connsiteY1" fmla="*/ 2140836 h 5777743"/>
                <a:gd name="connsiteX2" fmla="*/ 2134503 w 2134503"/>
                <a:gd name="connsiteY2" fmla="*/ 44 h 5777743"/>
                <a:gd name="connsiteX3" fmla="*/ 511036 w 2134503"/>
                <a:gd name="connsiteY3" fmla="*/ 2336940 h 5777743"/>
                <a:gd name="connsiteX4" fmla="*/ 1320503 w 2134503"/>
                <a:gd name="connsiteY4" fmla="*/ 5777743 h 5777743"/>
                <a:gd name="connsiteX0" fmla="*/ 1334470 w 2148470"/>
                <a:gd name="connsiteY0" fmla="*/ 5777743 h 5777743"/>
                <a:gd name="connsiteX1" fmla="*/ 36856 w 2148470"/>
                <a:gd name="connsiteY1" fmla="*/ 2140836 h 5777743"/>
                <a:gd name="connsiteX2" fmla="*/ 2148470 w 2148470"/>
                <a:gd name="connsiteY2" fmla="*/ 44 h 5777743"/>
                <a:gd name="connsiteX3" fmla="*/ 525003 w 2148470"/>
                <a:gd name="connsiteY3" fmla="*/ 2336940 h 5777743"/>
                <a:gd name="connsiteX4" fmla="*/ 1334470 w 2148470"/>
                <a:gd name="connsiteY4" fmla="*/ 5777743 h 5777743"/>
                <a:gd name="connsiteX0" fmla="*/ 1324442 w 2138442"/>
                <a:gd name="connsiteY0" fmla="*/ 5777743 h 5777743"/>
                <a:gd name="connsiteX1" fmla="*/ 26828 w 2138442"/>
                <a:gd name="connsiteY1" fmla="*/ 2140836 h 5777743"/>
                <a:gd name="connsiteX2" fmla="*/ 2138442 w 2138442"/>
                <a:gd name="connsiteY2" fmla="*/ 44 h 5777743"/>
                <a:gd name="connsiteX3" fmla="*/ 514975 w 2138442"/>
                <a:gd name="connsiteY3" fmla="*/ 2336940 h 5777743"/>
                <a:gd name="connsiteX4" fmla="*/ 1324442 w 2138442"/>
                <a:gd name="connsiteY4" fmla="*/ 5777743 h 5777743"/>
                <a:gd name="connsiteX0" fmla="*/ 1307939 w 2121939"/>
                <a:gd name="connsiteY0" fmla="*/ 5777740 h 5777740"/>
                <a:gd name="connsiteX1" fmla="*/ 10325 w 2121939"/>
                <a:gd name="connsiteY1" fmla="*/ 2140833 h 5777740"/>
                <a:gd name="connsiteX2" fmla="*/ 2121939 w 2121939"/>
                <a:gd name="connsiteY2" fmla="*/ 41 h 5777740"/>
                <a:gd name="connsiteX3" fmla="*/ 498472 w 2121939"/>
                <a:gd name="connsiteY3" fmla="*/ 2336937 h 5777740"/>
                <a:gd name="connsiteX4" fmla="*/ 1307939 w 2121939"/>
                <a:gd name="connsiteY4" fmla="*/ 5777740 h 5777740"/>
                <a:gd name="connsiteX0" fmla="*/ 1307939 w 2121939"/>
                <a:gd name="connsiteY0" fmla="*/ 5777740 h 5777740"/>
                <a:gd name="connsiteX1" fmla="*/ 10325 w 2121939"/>
                <a:gd name="connsiteY1" fmla="*/ 2140833 h 5777740"/>
                <a:gd name="connsiteX2" fmla="*/ 2121939 w 2121939"/>
                <a:gd name="connsiteY2" fmla="*/ 41 h 5777740"/>
                <a:gd name="connsiteX3" fmla="*/ 494065 w 2121939"/>
                <a:gd name="connsiteY3" fmla="*/ 2328493 h 5777740"/>
                <a:gd name="connsiteX4" fmla="*/ 1307939 w 2121939"/>
                <a:gd name="connsiteY4" fmla="*/ 5777740 h 5777740"/>
                <a:gd name="connsiteX0" fmla="*/ 1307939 w 2121939"/>
                <a:gd name="connsiteY0" fmla="*/ 5777740 h 5777740"/>
                <a:gd name="connsiteX1" fmla="*/ 10325 w 2121939"/>
                <a:gd name="connsiteY1" fmla="*/ 2140833 h 5777740"/>
                <a:gd name="connsiteX2" fmla="*/ 2121939 w 2121939"/>
                <a:gd name="connsiteY2" fmla="*/ 41 h 5777740"/>
                <a:gd name="connsiteX3" fmla="*/ 442289 w 2121939"/>
                <a:gd name="connsiteY3" fmla="*/ 2291050 h 5777740"/>
                <a:gd name="connsiteX4" fmla="*/ 1307939 w 2121939"/>
                <a:gd name="connsiteY4" fmla="*/ 5777740 h 5777740"/>
                <a:gd name="connsiteX0" fmla="*/ 1274672 w 2088672"/>
                <a:gd name="connsiteY0" fmla="*/ 5777740 h 5777740"/>
                <a:gd name="connsiteX1" fmla="*/ 11204 w 2088672"/>
                <a:gd name="connsiteY1" fmla="*/ 2144499 h 5777740"/>
                <a:gd name="connsiteX2" fmla="*/ 2088672 w 2088672"/>
                <a:gd name="connsiteY2" fmla="*/ 41 h 5777740"/>
                <a:gd name="connsiteX3" fmla="*/ 409022 w 2088672"/>
                <a:gd name="connsiteY3" fmla="*/ 2291050 h 5777740"/>
                <a:gd name="connsiteX4" fmla="*/ 1274672 w 2088672"/>
                <a:gd name="connsiteY4" fmla="*/ 5777740 h 5777740"/>
                <a:gd name="connsiteX0" fmla="*/ 1274672 w 2088672"/>
                <a:gd name="connsiteY0" fmla="*/ 5777699 h 5777699"/>
                <a:gd name="connsiteX1" fmla="*/ 11204 w 2088672"/>
                <a:gd name="connsiteY1" fmla="*/ 2144458 h 5777699"/>
                <a:gd name="connsiteX2" fmla="*/ 2088672 w 2088672"/>
                <a:gd name="connsiteY2" fmla="*/ 0 h 5777699"/>
                <a:gd name="connsiteX3" fmla="*/ 409022 w 2088672"/>
                <a:gd name="connsiteY3" fmla="*/ 2291009 h 5777699"/>
                <a:gd name="connsiteX4" fmla="*/ 1274672 w 2088672"/>
                <a:gd name="connsiteY4" fmla="*/ 5777699 h 5777699"/>
                <a:gd name="connsiteX0" fmla="*/ 1279017 w 2093017"/>
                <a:gd name="connsiteY0" fmla="*/ 5777699 h 5777699"/>
                <a:gd name="connsiteX1" fmla="*/ 11081 w 2093017"/>
                <a:gd name="connsiteY1" fmla="*/ 2219617 h 5777699"/>
                <a:gd name="connsiteX2" fmla="*/ 2093017 w 2093017"/>
                <a:gd name="connsiteY2" fmla="*/ 0 h 5777699"/>
                <a:gd name="connsiteX3" fmla="*/ 413367 w 2093017"/>
                <a:gd name="connsiteY3" fmla="*/ 2291009 h 5777699"/>
                <a:gd name="connsiteX4" fmla="*/ 1279017 w 2093017"/>
                <a:gd name="connsiteY4" fmla="*/ 5777699 h 5777699"/>
                <a:gd name="connsiteX0" fmla="*/ 1279083 w 2093083"/>
                <a:gd name="connsiteY0" fmla="*/ 5777699 h 5777699"/>
                <a:gd name="connsiteX1" fmla="*/ 11147 w 2093083"/>
                <a:gd name="connsiteY1" fmla="*/ 2219617 h 5777699"/>
                <a:gd name="connsiteX2" fmla="*/ 2093083 w 2093083"/>
                <a:gd name="connsiteY2" fmla="*/ 0 h 5777699"/>
                <a:gd name="connsiteX3" fmla="*/ 413433 w 2093083"/>
                <a:gd name="connsiteY3" fmla="*/ 2291009 h 5777699"/>
                <a:gd name="connsiteX4" fmla="*/ 1279083 w 2093083"/>
                <a:gd name="connsiteY4" fmla="*/ 5777699 h 577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083" h="5777699">
                  <a:moveTo>
                    <a:pt x="1279083" y="5777699"/>
                  </a:moveTo>
                  <a:cubicBezTo>
                    <a:pt x="214061" y="4299862"/>
                    <a:pt x="-62486" y="3074980"/>
                    <a:pt x="11147" y="2219617"/>
                  </a:cubicBezTo>
                  <a:cubicBezTo>
                    <a:pt x="84780" y="1364254"/>
                    <a:pt x="829254" y="318765"/>
                    <a:pt x="2093083" y="0"/>
                  </a:cubicBezTo>
                  <a:cubicBezTo>
                    <a:pt x="790278" y="830441"/>
                    <a:pt x="549100" y="1328059"/>
                    <a:pt x="413433" y="2291009"/>
                  </a:cubicBezTo>
                  <a:cubicBezTo>
                    <a:pt x="277766" y="3253959"/>
                    <a:pt x="622025" y="4645610"/>
                    <a:pt x="1279083" y="57776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4" name="Picture 2" descr="TEAMS">
            <a:extLst>
              <a:ext uri="{FF2B5EF4-FFF2-40B4-BE49-F238E27FC236}">
                <a16:creationId xmlns:a16="http://schemas.microsoft.com/office/drawing/2014/main" xmlns="" id="{8B3F970C-9326-4A27-9D21-FD4433491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089" y="542282"/>
            <a:ext cx="3429168" cy="55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32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778B7-1FA8-4F36-A2B8-A69E0109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65A7D37-3779-4355-963D-A51CAF4F9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87FABC-9668-46D1-98C9-795624650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0453E8-8AE7-4411-99EF-93BE19EF33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A390EC-E8B3-4BFF-807C-3044259B09E0}" type="datetime1">
              <a:rPr lang="uk-UA" smtClean="0"/>
              <a:t>29.08.2019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5D3F80-F68A-4036-BF9C-8D87C87C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8CA63E-3EA1-406A-9893-12E5A1D0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65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5AF454-C576-4F09-AB3C-1EABCE0A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AE1FF3-FBEE-4747-9196-662B0235F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56ABF1-0310-4E5C-94FA-B0460E23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218FD5-A7C0-4497-936B-09461F075541}" type="datetime1">
              <a:rPr lang="uk-UA" smtClean="0"/>
              <a:t>29.08.2019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C3BEDF-7794-4AA9-A629-BC7C46F7B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004B51-4458-48BC-84C4-15DEE156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7054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4127E9A-DD1E-489F-9055-693E153AA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31FDAA-C719-44EF-BC5C-54D8452E0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698C42-01F8-44A9-8A1F-8F334335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957D32-2C74-4EC2-99CF-C21DBEF45B97}" type="datetime1">
              <a:rPr lang="uk-UA" smtClean="0"/>
              <a:t>29.08.2019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7D2871-CE95-4857-90AB-822659384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1CC5BE-4845-42D3-8AF5-6493E0B5C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742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05878A6-138B-424E-9960-C03179D205E5}"/>
              </a:ext>
            </a:extLst>
          </p:cNvPr>
          <p:cNvSpPr/>
          <p:nvPr userDrawn="1"/>
        </p:nvSpPr>
        <p:spPr>
          <a:xfrm>
            <a:off x="1" y="0"/>
            <a:ext cx="12191999" cy="5337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3F8831B-93D7-4F19-99F9-EDFF7EA93050}"/>
              </a:ext>
            </a:extLst>
          </p:cNvPr>
          <p:cNvSpPr/>
          <p:nvPr userDrawn="1"/>
        </p:nvSpPr>
        <p:spPr>
          <a:xfrm>
            <a:off x="-1" y="5337970"/>
            <a:ext cx="12192001" cy="15200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066448A-9029-47AA-83AB-B9C81C49B746}"/>
              </a:ext>
            </a:extLst>
          </p:cNvPr>
          <p:cNvSpPr/>
          <p:nvPr userDrawn="1"/>
        </p:nvSpPr>
        <p:spPr>
          <a:xfrm>
            <a:off x="6391276" y="1130496"/>
            <a:ext cx="4743449" cy="39461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204A6-66D6-4F6E-B712-7208706FD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547" y="2310605"/>
            <a:ext cx="4955078" cy="158591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842710-9FEB-4D1C-80B4-38D25BB1F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547" y="4135438"/>
            <a:ext cx="4862107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uk-UA" dirty="0"/>
          </a:p>
        </p:txBody>
      </p:sp>
      <p:pic>
        <p:nvPicPr>
          <p:cNvPr id="14" name="Picture 2" descr="TEAMS">
            <a:extLst>
              <a:ext uri="{FF2B5EF4-FFF2-40B4-BE49-F238E27FC236}">
                <a16:creationId xmlns:a16="http://schemas.microsoft.com/office/drawing/2014/main" xmlns="" id="{8B3F970C-9326-4A27-9D21-FD4433491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47" y="1105378"/>
            <a:ext cx="3429168" cy="55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xmlns="" id="{58E04348-F447-49D7-8007-CDE53A4EF3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3" r="7747"/>
          <a:stretch/>
        </p:blipFill>
        <p:spPr>
          <a:xfrm>
            <a:off x="6753225" y="810103"/>
            <a:ext cx="4743450" cy="392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1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BA90D0-15B4-4DC9-B273-7980D61FE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B95CF9-12F9-4E69-B935-A9E2E6E91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5F2CAE-E5A1-4BCD-B1DD-033B36CF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197F13-F380-417F-9092-EF83050C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7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AB81B-B65F-4D48-B472-4D7716AF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09E905-634A-4B5E-8590-F693C9220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297756-B224-4A2E-AB91-779F3CDD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F9D74-06C5-4FF0-8790-DB118488F39D}" type="datetime1">
              <a:rPr lang="uk-UA" smtClean="0"/>
              <a:t>29.08.2019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04C433-93C6-4CD2-80D2-96E74A29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572D8-5604-49CB-9C6F-607C54EE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531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3DA525-664E-4B48-AE20-4A1CD6C5E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1C4075-810F-4FD2-8E7D-994254D7E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4E1845-F976-4AF4-8A85-968C4B7BC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60D877-8912-47F2-AF95-A009B997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B70FF8-AB7A-488D-A800-5EA160F9CF2F}" type="datetime1">
              <a:rPr lang="uk-UA" smtClean="0"/>
              <a:t>29.08.2019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5766AD-BE47-4C8F-A069-4FB0773A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1286B0-98EA-4C80-8202-D61F36CA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573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1A5699-0C90-43E2-AE29-0E0801CF9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E1CEAB-9F86-4F4D-842D-E89CEEB86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13E354-F107-4CB6-9AFE-5DA13E6E2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EF4E1F-7AB7-4560-A94B-1F22205C8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0CEB935-9732-4897-A6E3-37F9606C0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D87DDF5-0963-45F7-BE78-CE880566D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EFC62C-FBB9-46DF-B816-22BA001587E7}" type="datetime1">
              <a:rPr lang="uk-UA" smtClean="0"/>
              <a:t>29.08.2019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AE6370A-C643-49DB-BF11-BA4A6F00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5C9E1D6-30BE-4198-90D4-1091BAE3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607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366AAE-A2F2-4019-B0B6-4659E4DE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519666D-9253-4985-982B-4DCCF421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99C0BB-930A-414F-897F-DBCE10BEA2D5}" type="datetime1">
              <a:rPr lang="uk-UA" smtClean="0"/>
              <a:t>29.08.2019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FFE9FA4-0F1E-4385-AD47-7E0914FE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1B78FB8-BF7C-4F2A-9277-8CB6073C3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474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5241B4F-2F9F-41D1-B09D-DC0BE9DB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1EC11-65AD-409A-AC39-A549E5E4A04D}" type="datetime1">
              <a:rPr lang="uk-UA" smtClean="0"/>
              <a:t>29.08.2019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8F4F06C-29D8-462E-A630-98B2655AA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E16F75-C520-4C3C-8001-3221E8E5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212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4F48FE-353C-48EA-B2BA-B8B722CF6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5C5D23-24B7-4B8D-9C0C-2E5E7FFCA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2111EB-A403-4A5E-ABA8-2BE8775A1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9D0190-3684-43C7-92BC-B40757422F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2DC643-07E6-4BCE-A73E-A9E3A41D8119}" type="datetime1">
              <a:rPr lang="uk-UA" smtClean="0"/>
              <a:t>29.08.2019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C03E66-677C-4B26-9B62-14C1ED4A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E5A38A-6937-425E-B75C-0A371BB6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53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A5FF3F4-4FD9-4C5C-9464-FC5276F7DEB5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51971CD-1108-4455-BA9B-04CD5497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583AF0-B2CC-4F74-94EC-8CA9729B6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pic>
        <p:nvPicPr>
          <p:cNvPr id="1026" name="Picture 2" descr="TEAMS">
            <a:extLst>
              <a:ext uri="{FF2B5EF4-FFF2-40B4-BE49-F238E27FC236}">
                <a16:creationId xmlns:a16="http://schemas.microsoft.com/office/drawing/2014/main" xmlns="" id="{C7D7310A-CF77-4AA8-AA80-A1B63ED5D8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644" y="6356350"/>
            <a:ext cx="2203156" cy="3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2A4EF9-C159-4886-9908-5E2A27B7A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19146" y="6400868"/>
            <a:ext cx="4526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CD2AE4-4CB4-4748-9C00-F78CB6908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008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03E55565-F195-45AE-A8B0-E2C07D5DAE0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379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xmlns="" id="{E78A2C91-90C8-40A4-B7B5-3BB02FDD1A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 FORMATION</a:t>
            </a:r>
            <a:endParaRPr lang="uk-UA" dirty="0"/>
          </a:p>
        </p:txBody>
      </p:sp>
      <p:sp>
        <p:nvSpPr>
          <p:cNvPr id="30" name="Subtitle 29">
            <a:extLst>
              <a:ext uri="{FF2B5EF4-FFF2-40B4-BE49-F238E27FC236}">
                <a16:creationId xmlns:a16="http://schemas.microsoft.com/office/drawing/2014/main" xmlns="" id="{C74A41DE-FEA1-4CCF-ADE9-EB8FC0BCD1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uk-UA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EB814A0-1732-41F4-9DD7-C5D3C4D11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/>
          <a:stretch/>
        </p:blipFill>
        <p:spPr bwMode="auto">
          <a:xfrm>
            <a:off x="5896592" y="2546555"/>
            <a:ext cx="5820697" cy="374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BF26BA44-6B43-4380-9704-BB824DFD92F5}"/>
              </a:ext>
            </a:extLst>
          </p:cNvPr>
          <p:cNvSpPr/>
          <p:nvPr/>
        </p:nvSpPr>
        <p:spPr>
          <a:xfrm>
            <a:off x="5896592" y="2367977"/>
            <a:ext cx="6295408" cy="4343400"/>
          </a:xfrm>
          <a:custGeom>
            <a:avLst/>
            <a:gdLst>
              <a:gd name="connsiteX0" fmla="*/ 2500480 w 6295408"/>
              <a:gd name="connsiteY0" fmla="*/ 180467 h 4343400"/>
              <a:gd name="connsiteX1" fmla="*/ 421861 w 6295408"/>
              <a:gd name="connsiteY1" fmla="*/ 1579341 h 4343400"/>
              <a:gd name="connsiteX2" fmla="*/ 2779995 w 6295408"/>
              <a:gd name="connsiteY2" fmla="*/ 3835909 h 4343400"/>
              <a:gd name="connsiteX3" fmla="*/ 5790368 w 6295408"/>
              <a:gd name="connsiteY3" fmla="*/ 2678938 h 4343400"/>
              <a:gd name="connsiteX4" fmla="*/ 3305991 w 6295408"/>
              <a:gd name="connsiteY4" fmla="*/ 262905 h 4343400"/>
              <a:gd name="connsiteX5" fmla="*/ 2500480 w 6295408"/>
              <a:gd name="connsiteY5" fmla="*/ 180467 h 4343400"/>
              <a:gd name="connsiteX6" fmla="*/ 0 w 6295408"/>
              <a:gd name="connsiteY6" fmla="*/ 0 h 4343400"/>
              <a:gd name="connsiteX7" fmla="*/ 6295408 w 6295408"/>
              <a:gd name="connsiteY7" fmla="*/ 0 h 4343400"/>
              <a:gd name="connsiteX8" fmla="*/ 6295408 w 6295408"/>
              <a:gd name="connsiteY8" fmla="*/ 4343400 h 4343400"/>
              <a:gd name="connsiteX9" fmla="*/ 0 w 6295408"/>
              <a:gd name="connsiteY9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95408" h="4343400">
                <a:moveTo>
                  <a:pt x="2500480" y="180467"/>
                </a:moveTo>
                <a:cubicBezTo>
                  <a:pt x="1601170" y="173584"/>
                  <a:pt x="542427" y="454992"/>
                  <a:pt x="421861" y="1579341"/>
                </a:cubicBezTo>
                <a:cubicBezTo>
                  <a:pt x="261108" y="3078471"/>
                  <a:pt x="1885244" y="3652642"/>
                  <a:pt x="2779995" y="3835909"/>
                </a:cubicBezTo>
                <a:cubicBezTo>
                  <a:pt x="3674747" y="4019176"/>
                  <a:pt x="5695352" y="3716808"/>
                  <a:pt x="5790368" y="2678938"/>
                </a:cubicBezTo>
                <a:cubicBezTo>
                  <a:pt x="5958471" y="1209186"/>
                  <a:pt x="4200743" y="446172"/>
                  <a:pt x="3305991" y="262905"/>
                </a:cubicBezTo>
                <a:cubicBezTo>
                  <a:pt x="3082304" y="217089"/>
                  <a:pt x="2800249" y="182761"/>
                  <a:pt x="2500480" y="180467"/>
                </a:cubicBezTo>
                <a:close/>
                <a:moveTo>
                  <a:pt x="0" y="0"/>
                </a:moveTo>
                <a:lnTo>
                  <a:pt x="6295408" y="0"/>
                </a:lnTo>
                <a:lnTo>
                  <a:pt x="6295408" y="4343400"/>
                </a:lnTo>
                <a:lnTo>
                  <a:pt x="0" y="4343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7BFEE142-640A-4BA3-84ED-A5CC9B4300AE}"/>
              </a:ext>
            </a:extLst>
          </p:cNvPr>
          <p:cNvSpPr/>
          <p:nvPr/>
        </p:nvSpPr>
        <p:spPr>
          <a:xfrm>
            <a:off x="5896592" y="3209924"/>
            <a:ext cx="6295408" cy="3501453"/>
          </a:xfrm>
          <a:custGeom>
            <a:avLst/>
            <a:gdLst>
              <a:gd name="connsiteX0" fmla="*/ 0 w 6295408"/>
              <a:gd name="connsiteY0" fmla="*/ 0 h 3501453"/>
              <a:gd name="connsiteX1" fmla="*/ 706216 w 6295408"/>
              <a:gd name="connsiteY1" fmla="*/ 0 h 3501453"/>
              <a:gd name="connsiteX2" fmla="*/ 671044 w 6295408"/>
              <a:gd name="connsiteY2" fmla="*/ 43517 h 3501453"/>
              <a:gd name="connsiteX3" fmla="*/ 421861 w 6295408"/>
              <a:gd name="connsiteY3" fmla="*/ 737394 h 3501453"/>
              <a:gd name="connsiteX4" fmla="*/ 2779995 w 6295408"/>
              <a:gd name="connsiteY4" fmla="*/ 2993962 h 3501453"/>
              <a:gd name="connsiteX5" fmla="*/ 5790368 w 6295408"/>
              <a:gd name="connsiteY5" fmla="*/ 1836991 h 3501453"/>
              <a:gd name="connsiteX6" fmla="*/ 4742355 w 6295408"/>
              <a:gd name="connsiteY6" fmla="*/ 5032 h 3501453"/>
              <a:gd name="connsiteX7" fmla="*/ 4733900 w 6295408"/>
              <a:gd name="connsiteY7" fmla="*/ 0 h 3501453"/>
              <a:gd name="connsiteX8" fmla="*/ 6295408 w 6295408"/>
              <a:gd name="connsiteY8" fmla="*/ 0 h 3501453"/>
              <a:gd name="connsiteX9" fmla="*/ 6295408 w 6295408"/>
              <a:gd name="connsiteY9" fmla="*/ 3501453 h 3501453"/>
              <a:gd name="connsiteX10" fmla="*/ 0 w 6295408"/>
              <a:gd name="connsiteY10" fmla="*/ 3501453 h 350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95408" h="3501453">
                <a:moveTo>
                  <a:pt x="0" y="0"/>
                </a:moveTo>
                <a:lnTo>
                  <a:pt x="706216" y="0"/>
                </a:lnTo>
                <a:lnTo>
                  <a:pt x="671044" y="43517"/>
                </a:lnTo>
                <a:cubicBezTo>
                  <a:pt x="540780" y="227903"/>
                  <a:pt x="452003" y="456307"/>
                  <a:pt x="421861" y="737394"/>
                </a:cubicBezTo>
                <a:cubicBezTo>
                  <a:pt x="261108" y="2236524"/>
                  <a:pt x="1885244" y="2810695"/>
                  <a:pt x="2779995" y="2993962"/>
                </a:cubicBezTo>
                <a:cubicBezTo>
                  <a:pt x="3674747" y="3177229"/>
                  <a:pt x="5695352" y="2874861"/>
                  <a:pt x="5790368" y="1836991"/>
                </a:cubicBezTo>
                <a:cubicBezTo>
                  <a:pt x="5884926" y="1010256"/>
                  <a:pt x="5370139" y="407136"/>
                  <a:pt x="4742355" y="5032"/>
                </a:cubicBezTo>
                <a:lnTo>
                  <a:pt x="4733900" y="0"/>
                </a:lnTo>
                <a:lnTo>
                  <a:pt x="6295408" y="0"/>
                </a:lnTo>
                <a:lnTo>
                  <a:pt x="6295408" y="3501453"/>
                </a:lnTo>
                <a:lnTo>
                  <a:pt x="0" y="3501453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4DC4049-74C3-453F-8AB7-D131BA188B82}"/>
              </a:ext>
            </a:extLst>
          </p:cNvPr>
          <p:cNvSpPr/>
          <p:nvPr/>
        </p:nvSpPr>
        <p:spPr>
          <a:xfrm>
            <a:off x="566057" y="4699341"/>
            <a:ext cx="638629" cy="63862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DE0497E-DB77-42D3-98E1-55049FC6E7F2}"/>
              </a:ext>
            </a:extLst>
          </p:cNvPr>
          <p:cNvSpPr/>
          <p:nvPr/>
        </p:nvSpPr>
        <p:spPr>
          <a:xfrm>
            <a:off x="1574800" y="4699340"/>
            <a:ext cx="638629" cy="63862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7178141-4AAB-445C-A239-97B6B2093611}"/>
              </a:ext>
            </a:extLst>
          </p:cNvPr>
          <p:cNvSpPr/>
          <p:nvPr/>
        </p:nvSpPr>
        <p:spPr>
          <a:xfrm>
            <a:off x="2583543" y="4699339"/>
            <a:ext cx="638629" cy="63862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Moon 27">
            <a:extLst>
              <a:ext uri="{FF2B5EF4-FFF2-40B4-BE49-F238E27FC236}">
                <a16:creationId xmlns:a16="http://schemas.microsoft.com/office/drawing/2014/main" xmlns="" id="{DE4B7ADD-21F8-456F-9400-564BFFC876FF}"/>
              </a:ext>
            </a:extLst>
          </p:cNvPr>
          <p:cNvSpPr/>
          <p:nvPr/>
        </p:nvSpPr>
        <p:spPr>
          <a:xfrm rot="17853696">
            <a:off x="6959110" y="3632504"/>
            <a:ext cx="1460069" cy="4030342"/>
          </a:xfrm>
          <a:custGeom>
            <a:avLst/>
            <a:gdLst>
              <a:gd name="connsiteX0" fmla="*/ 1480714 w 1480714"/>
              <a:gd name="connsiteY0" fmla="*/ 5793361 h 5793361"/>
              <a:gd name="connsiteX1" fmla="*/ 0 w 1480714"/>
              <a:gd name="connsiteY1" fmla="*/ 2896680 h 5793361"/>
              <a:gd name="connsiteX2" fmla="*/ 1480714 w 1480714"/>
              <a:gd name="connsiteY2" fmla="*/ -1 h 5793361"/>
              <a:gd name="connsiteX3" fmla="*/ 740357 w 1480714"/>
              <a:gd name="connsiteY3" fmla="*/ 2896680 h 5793361"/>
              <a:gd name="connsiteX4" fmla="*/ 1480714 w 1480714"/>
              <a:gd name="connsiteY4" fmla="*/ 5793361 h 5793361"/>
              <a:gd name="connsiteX0" fmla="*/ 737093 w 1551093"/>
              <a:gd name="connsiteY0" fmla="*/ 5777699 h 5777699"/>
              <a:gd name="connsiteX1" fmla="*/ 70379 w 1551093"/>
              <a:gd name="connsiteY1" fmla="*/ 2896681 h 5777699"/>
              <a:gd name="connsiteX2" fmla="*/ 1551093 w 1551093"/>
              <a:gd name="connsiteY2" fmla="*/ 0 h 5777699"/>
              <a:gd name="connsiteX3" fmla="*/ 810736 w 1551093"/>
              <a:gd name="connsiteY3" fmla="*/ 2896681 h 5777699"/>
              <a:gd name="connsiteX4" fmla="*/ 737093 w 1551093"/>
              <a:gd name="connsiteY4" fmla="*/ 5777699 h 5777699"/>
              <a:gd name="connsiteX0" fmla="*/ 1316416 w 2130416"/>
              <a:gd name="connsiteY0" fmla="*/ 5777699 h 5777699"/>
              <a:gd name="connsiteX1" fmla="*/ 18802 w 2130416"/>
              <a:gd name="connsiteY1" fmla="*/ 2140792 h 5777699"/>
              <a:gd name="connsiteX2" fmla="*/ 2130416 w 2130416"/>
              <a:gd name="connsiteY2" fmla="*/ 0 h 5777699"/>
              <a:gd name="connsiteX3" fmla="*/ 1390059 w 2130416"/>
              <a:gd name="connsiteY3" fmla="*/ 2896681 h 5777699"/>
              <a:gd name="connsiteX4" fmla="*/ 1316416 w 2130416"/>
              <a:gd name="connsiteY4" fmla="*/ 5777699 h 5777699"/>
              <a:gd name="connsiteX0" fmla="*/ 1316416 w 2130416"/>
              <a:gd name="connsiteY0" fmla="*/ 5777699 h 5777699"/>
              <a:gd name="connsiteX1" fmla="*/ 18802 w 2130416"/>
              <a:gd name="connsiteY1" fmla="*/ 2140792 h 5777699"/>
              <a:gd name="connsiteX2" fmla="*/ 2130416 w 2130416"/>
              <a:gd name="connsiteY2" fmla="*/ 0 h 5777699"/>
              <a:gd name="connsiteX3" fmla="*/ 570465 w 2130416"/>
              <a:gd name="connsiteY3" fmla="*/ 2314488 h 5777699"/>
              <a:gd name="connsiteX4" fmla="*/ 1316416 w 2130416"/>
              <a:gd name="connsiteY4" fmla="*/ 5777699 h 5777699"/>
              <a:gd name="connsiteX0" fmla="*/ 1316416 w 2130416"/>
              <a:gd name="connsiteY0" fmla="*/ 5777743 h 5777743"/>
              <a:gd name="connsiteX1" fmla="*/ 18802 w 2130416"/>
              <a:gd name="connsiteY1" fmla="*/ 2140836 h 5777743"/>
              <a:gd name="connsiteX2" fmla="*/ 2130416 w 2130416"/>
              <a:gd name="connsiteY2" fmla="*/ 44 h 5777743"/>
              <a:gd name="connsiteX3" fmla="*/ 570465 w 2130416"/>
              <a:gd name="connsiteY3" fmla="*/ 2314532 h 5777743"/>
              <a:gd name="connsiteX4" fmla="*/ 1316416 w 2130416"/>
              <a:gd name="connsiteY4" fmla="*/ 5777743 h 5777743"/>
              <a:gd name="connsiteX0" fmla="*/ 1316416 w 2130416"/>
              <a:gd name="connsiteY0" fmla="*/ 5777743 h 5777743"/>
              <a:gd name="connsiteX1" fmla="*/ 18802 w 2130416"/>
              <a:gd name="connsiteY1" fmla="*/ 2140836 h 5777743"/>
              <a:gd name="connsiteX2" fmla="*/ 2130416 w 2130416"/>
              <a:gd name="connsiteY2" fmla="*/ 44 h 5777743"/>
              <a:gd name="connsiteX3" fmla="*/ 570465 w 2130416"/>
              <a:gd name="connsiteY3" fmla="*/ 2314532 h 5777743"/>
              <a:gd name="connsiteX4" fmla="*/ 1316416 w 2130416"/>
              <a:gd name="connsiteY4" fmla="*/ 5777743 h 5777743"/>
              <a:gd name="connsiteX0" fmla="*/ 1316416 w 2130416"/>
              <a:gd name="connsiteY0" fmla="*/ 5777743 h 5777743"/>
              <a:gd name="connsiteX1" fmla="*/ 18802 w 2130416"/>
              <a:gd name="connsiteY1" fmla="*/ 2140836 h 5777743"/>
              <a:gd name="connsiteX2" fmla="*/ 2130416 w 2130416"/>
              <a:gd name="connsiteY2" fmla="*/ 44 h 5777743"/>
              <a:gd name="connsiteX3" fmla="*/ 570465 w 2130416"/>
              <a:gd name="connsiteY3" fmla="*/ 2314532 h 5777743"/>
              <a:gd name="connsiteX4" fmla="*/ 1316416 w 2130416"/>
              <a:gd name="connsiteY4" fmla="*/ 5777743 h 5777743"/>
              <a:gd name="connsiteX0" fmla="*/ 1316416 w 2130416"/>
              <a:gd name="connsiteY0" fmla="*/ 5777743 h 5777743"/>
              <a:gd name="connsiteX1" fmla="*/ 18802 w 2130416"/>
              <a:gd name="connsiteY1" fmla="*/ 2140836 h 5777743"/>
              <a:gd name="connsiteX2" fmla="*/ 2130416 w 2130416"/>
              <a:gd name="connsiteY2" fmla="*/ 44 h 5777743"/>
              <a:gd name="connsiteX3" fmla="*/ 570465 w 2130416"/>
              <a:gd name="connsiteY3" fmla="*/ 2314532 h 5777743"/>
              <a:gd name="connsiteX4" fmla="*/ 1316416 w 2130416"/>
              <a:gd name="connsiteY4" fmla="*/ 5777743 h 5777743"/>
              <a:gd name="connsiteX0" fmla="*/ 1316416 w 2130416"/>
              <a:gd name="connsiteY0" fmla="*/ 5777743 h 5777743"/>
              <a:gd name="connsiteX1" fmla="*/ 18802 w 2130416"/>
              <a:gd name="connsiteY1" fmla="*/ 2140836 h 5777743"/>
              <a:gd name="connsiteX2" fmla="*/ 2130416 w 2130416"/>
              <a:gd name="connsiteY2" fmla="*/ 44 h 5777743"/>
              <a:gd name="connsiteX3" fmla="*/ 570465 w 2130416"/>
              <a:gd name="connsiteY3" fmla="*/ 2314532 h 5777743"/>
              <a:gd name="connsiteX4" fmla="*/ 1316416 w 2130416"/>
              <a:gd name="connsiteY4" fmla="*/ 5777743 h 5777743"/>
              <a:gd name="connsiteX0" fmla="*/ 1316416 w 2130416"/>
              <a:gd name="connsiteY0" fmla="*/ 5777743 h 5777743"/>
              <a:gd name="connsiteX1" fmla="*/ 18802 w 2130416"/>
              <a:gd name="connsiteY1" fmla="*/ 2140836 h 5777743"/>
              <a:gd name="connsiteX2" fmla="*/ 2130416 w 2130416"/>
              <a:gd name="connsiteY2" fmla="*/ 44 h 5777743"/>
              <a:gd name="connsiteX3" fmla="*/ 369622 w 2130416"/>
              <a:gd name="connsiteY3" fmla="*/ 2279682 h 5777743"/>
              <a:gd name="connsiteX4" fmla="*/ 1316416 w 2130416"/>
              <a:gd name="connsiteY4" fmla="*/ 5777743 h 5777743"/>
              <a:gd name="connsiteX0" fmla="*/ 1316416 w 2130416"/>
              <a:gd name="connsiteY0" fmla="*/ 5777743 h 5777743"/>
              <a:gd name="connsiteX1" fmla="*/ 18802 w 2130416"/>
              <a:gd name="connsiteY1" fmla="*/ 2140836 h 5777743"/>
              <a:gd name="connsiteX2" fmla="*/ 2130416 w 2130416"/>
              <a:gd name="connsiteY2" fmla="*/ 44 h 5777743"/>
              <a:gd name="connsiteX3" fmla="*/ 506949 w 2130416"/>
              <a:gd name="connsiteY3" fmla="*/ 2336940 h 5777743"/>
              <a:gd name="connsiteX4" fmla="*/ 1316416 w 2130416"/>
              <a:gd name="connsiteY4" fmla="*/ 5777743 h 5777743"/>
              <a:gd name="connsiteX0" fmla="*/ 1316416 w 2130416"/>
              <a:gd name="connsiteY0" fmla="*/ 5777743 h 5777743"/>
              <a:gd name="connsiteX1" fmla="*/ 18802 w 2130416"/>
              <a:gd name="connsiteY1" fmla="*/ 2140836 h 5777743"/>
              <a:gd name="connsiteX2" fmla="*/ 2130416 w 2130416"/>
              <a:gd name="connsiteY2" fmla="*/ 44 h 5777743"/>
              <a:gd name="connsiteX3" fmla="*/ 506949 w 2130416"/>
              <a:gd name="connsiteY3" fmla="*/ 2336940 h 5777743"/>
              <a:gd name="connsiteX4" fmla="*/ 1316416 w 2130416"/>
              <a:gd name="connsiteY4" fmla="*/ 5777743 h 5777743"/>
              <a:gd name="connsiteX0" fmla="*/ 1316416 w 2130416"/>
              <a:gd name="connsiteY0" fmla="*/ 5777743 h 5777743"/>
              <a:gd name="connsiteX1" fmla="*/ 18802 w 2130416"/>
              <a:gd name="connsiteY1" fmla="*/ 2140836 h 5777743"/>
              <a:gd name="connsiteX2" fmla="*/ 2130416 w 2130416"/>
              <a:gd name="connsiteY2" fmla="*/ 44 h 5777743"/>
              <a:gd name="connsiteX3" fmla="*/ 506949 w 2130416"/>
              <a:gd name="connsiteY3" fmla="*/ 2336940 h 5777743"/>
              <a:gd name="connsiteX4" fmla="*/ 1316416 w 2130416"/>
              <a:gd name="connsiteY4" fmla="*/ 5777743 h 5777743"/>
              <a:gd name="connsiteX0" fmla="*/ 1320503 w 2134503"/>
              <a:gd name="connsiteY0" fmla="*/ 5777743 h 5777743"/>
              <a:gd name="connsiteX1" fmla="*/ 22889 w 2134503"/>
              <a:gd name="connsiteY1" fmla="*/ 2140836 h 5777743"/>
              <a:gd name="connsiteX2" fmla="*/ 2134503 w 2134503"/>
              <a:gd name="connsiteY2" fmla="*/ 44 h 5777743"/>
              <a:gd name="connsiteX3" fmla="*/ 511036 w 2134503"/>
              <a:gd name="connsiteY3" fmla="*/ 2336940 h 5777743"/>
              <a:gd name="connsiteX4" fmla="*/ 1320503 w 2134503"/>
              <a:gd name="connsiteY4" fmla="*/ 5777743 h 5777743"/>
              <a:gd name="connsiteX0" fmla="*/ 1334470 w 2148470"/>
              <a:gd name="connsiteY0" fmla="*/ 5777743 h 5777743"/>
              <a:gd name="connsiteX1" fmla="*/ 36856 w 2148470"/>
              <a:gd name="connsiteY1" fmla="*/ 2140836 h 5777743"/>
              <a:gd name="connsiteX2" fmla="*/ 2148470 w 2148470"/>
              <a:gd name="connsiteY2" fmla="*/ 44 h 5777743"/>
              <a:gd name="connsiteX3" fmla="*/ 525003 w 2148470"/>
              <a:gd name="connsiteY3" fmla="*/ 2336940 h 5777743"/>
              <a:gd name="connsiteX4" fmla="*/ 1334470 w 2148470"/>
              <a:gd name="connsiteY4" fmla="*/ 5777743 h 5777743"/>
              <a:gd name="connsiteX0" fmla="*/ 1324442 w 2138442"/>
              <a:gd name="connsiteY0" fmla="*/ 5777743 h 5777743"/>
              <a:gd name="connsiteX1" fmla="*/ 26828 w 2138442"/>
              <a:gd name="connsiteY1" fmla="*/ 2140836 h 5777743"/>
              <a:gd name="connsiteX2" fmla="*/ 2138442 w 2138442"/>
              <a:gd name="connsiteY2" fmla="*/ 44 h 5777743"/>
              <a:gd name="connsiteX3" fmla="*/ 514975 w 2138442"/>
              <a:gd name="connsiteY3" fmla="*/ 2336940 h 5777743"/>
              <a:gd name="connsiteX4" fmla="*/ 1324442 w 2138442"/>
              <a:gd name="connsiteY4" fmla="*/ 5777743 h 5777743"/>
              <a:gd name="connsiteX0" fmla="*/ 1307939 w 2121939"/>
              <a:gd name="connsiteY0" fmla="*/ 5777740 h 5777740"/>
              <a:gd name="connsiteX1" fmla="*/ 10325 w 2121939"/>
              <a:gd name="connsiteY1" fmla="*/ 2140833 h 5777740"/>
              <a:gd name="connsiteX2" fmla="*/ 2121939 w 2121939"/>
              <a:gd name="connsiteY2" fmla="*/ 41 h 5777740"/>
              <a:gd name="connsiteX3" fmla="*/ 498472 w 2121939"/>
              <a:gd name="connsiteY3" fmla="*/ 2336937 h 5777740"/>
              <a:gd name="connsiteX4" fmla="*/ 1307939 w 2121939"/>
              <a:gd name="connsiteY4" fmla="*/ 5777740 h 5777740"/>
              <a:gd name="connsiteX0" fmla="*/ 1307939 w 2121939"/>
              <a:gd name="connsiteY0" fmla="*/ 5777740 h 5777740"/>
              <a:gd name="connsiteX1" fmla="*/ 10325 w 2121939"/>
              <a:gd name="connsiteY1" fmla="*/ 2140833 h 5777740"/>
              <a:gd name="connsiteX2" fmla="*/ 2121939 w 2121939"/>
              <a:gd name="connsiteY2" fmla="*/ 41 h 5777740"/>
              <a:gd name="connsiteX3" fmla="*/ 494065 w 2121939"/>
              <a:gd name="connsiteY3" fmla="*/ 2328493 h 5777740"/>
              <a:gd name="connsiteX4" fmla="*/ 1307939 w 2121939"/>
              <a:gd name="connsiteY4" fmla="*/ 5777740 h 5777740"/>
              <a:gd name="connsiteX0" fmla="*/ 1307939 w 2121939"/>
              <a:gd name="connsiteY0" fmla="*/ 5777740 h 5777740"/>
              <a:gd name="connsiteX1" fmla="*/ 10325 w 2121939"/>
              <a:gd name="connsiteY1" fmla="*/ 2140833 h 5777740"/>
              <a:gd name="connsiteX2" fmla="*/ 2121939 w 2121939"/>
              <a:gd name="connsiteY2" fmla="*/ 41 h 5777740"/>
              <a:gd name="connsiteX3" fmla="*/ 442289 w 2121939"/>
              <a:gd name="connsiteY3" fmla="*/ 2291050 h 5777740"/>
              <a:gd name="connsiteX4" fmla="*/ 1307939 w 2121939"/>
              <a:gd name="connsiteY4" fmla="*/ 5777740 h 5777740"/>
              <a:gd name="connsiteX0" fmla="*/ 1274672 w 2088672"/>
              <a:gd name="connsiteY0" fmla="*/ 5777740 h 5777740"/>
              <a:gd name="connsiteX1" fmla="*/ 11204 w 2088672"/>
              <a:gd name="connsiteY1" fmla="*/ 2144499 h 5777740"/>
              <a:gd name="connsiteX2" fmla="*/ 2088672 w 2088672"/>
              <a:gd name="connsiteY2" fmla="*/ 41 h 5777740"/>
              <a:gd name="connsiteX3" fmla="*/ 409022 w 2088672"/>
              <a:gd name="connsiteY3" fmla="*/ 2291050 h 5777740"/>
              <a:gd name="connsiteX4" fmla="*/ 1274672 w 2088672"/>
              <a:gd name="connsiteY4" fmla="*/ 5777740 h 5777740"/>
              <a:gd name="connsiteX0" fmla="*/ 1274672 w 2088672"/>
              <a:gd name="connsiteY0" fmla="*/ 5777699 h 5777699"/>
              <a:gd name="connsiteX1" fmla="*/ 11204 w 2088672"/>
              <a:gd name="connsiteY1" fmla="*/ 2144458 h 5777699"/>
              <a:gd name="connsiteX2" fmla="*/ 2088672 w 2088672"/>
              <a:gd name="connsiteY2" fmla="*/ 0 h 5777699"/>
              <a:gd name="connsiteX3" fmla="*/ 409022 w 2088672"/>
              <a:gd name="connsiteY3" fmla="*/ 2291009 h 5777699"/>
              <a:gd name="connsiteX4" fmla="*/ 1274672 w 2088672"/>
              <a:gd name="connsiteY4" fmla="*/ 5777699 h 5777699"/>
              <a:gd name="connsiteX0" fmla="*/ 1279017 w 2093017"/>
              <a:gd name="connsiteY0" fmla="*/ 5777699 h 5777699"/>
              <a:gd name="connsiteX1" fmla="*/ 11081 w 2093017"/>
              <a:gd name="connsiteY1" fmla="*/ 2219617 h 5777699"/>
              <a:gd name="connsiteX2" fmla="*/ 2093017 w 2093017"/>
              <a:gd name="connsiteY2" fmla="*/ 0 h 5777699"/>
              <a:gd name="connsiteX3" fmla="*/ 413367 w 2093017"/>
              <a:gd name="connsiteY3" fmla="*/ 2291009 h 5777699"/>
              <a:gd name="connsiteX4" fmla="*/ 1279017 w 2093017"/>
              <a:gd name="connsiteY4" fmla="*/ 5777699 h 5777699"/>
              <a:gd name="connsiteX0" fmla="*/ 1279083 w 2093083"/>
              <a:gd name="connsiteY0" fmla="*/ 5777699 h 5777699"/>
              <a:gd name="connsiteX1" fmla="*/ 11147 w 2093083"/>
              <a:gd name="connsiteY1" fmla="*/ 2219617 h 5777699"/>
              <a:gd name="connsiteX2" fmla="*/ 2093083 w 2093083"/>
              <a:gd name="connsiteY2" fmla="*/ 0 h 5777699"/>
              <a:gd name="connsiteX3" fmla="*/ 413433 w 2093083"/>
              <a:gd name="connsiteY3" fmla="*/ 2291009 h 5777699"/>
              <a:gd name="connsiteX4" fmla="*/ 1279083 w 2093083"/>
              <a:gd name="connsiteY4" fmla="*/ 5777699 h 577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083" h="5777699">
                <a:moveTo>
                  <a:pt x="1279083" y="5777699"/>
                </a:moveTo>
                <a:cubicBezTo>
                  <a:pt x="214061" y="4299862"/>
                  <a:pt x="-62486" y="3074980"/>
                  <a:pt x="11147" y="2219617"/>
                </a:cubicBezTo>
                <a:cubicBezTo>
                  <a:pt x="84780" y="1364254"/>
                  <a:pt x="829254" y="318765"/>
                  <a:pt x="2093083" y="0"/>
                </a:cubicBezTo>
                <a:cubicBezTo>
                  <a:pt x="790278" y="830441"/>
                  <a:pt x="549100" y="1328059"/>
                  <a:pt x="413433" y="2291009"/>
                </a:cubicBezTo>
                <a:cubicBezTo>
                  <a:pt x="277766" y="3253959"/>
                  <a:pt x="622025" y="4645610"/>
                  <a:pt x="1279083" y="57776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097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LEGO, toy&#10;&#10;Description automatically generated">
            <a:extLst>
              <a:ext uri="{FF2B5EF4-FFF2-40B4-BE49-F238E27FC236}">
                <a16:creationId xmlns:a16="http://schemas.microsoft.com/office/drawing/2014/main" xmlns="" id="{CE26187B-8095-42FD-A845-24A61FF7D6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13783"/>
          <a:stretch/>
        </p:blipFill>
        <p:spPr>
          <a:xfrm>
            <a:off x="0" y="0"/>
            <a:ext cx="6902245" cy="617696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E5198252-708F-488E-92A9-2C364760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361" y="365125"/>
            <a:ext cx="10515600" cy="1325563"/>
          </a:xfrm>
        </p:spPr>
        <p:txBody>
          <a:bodyPr/>
          <a:lstStyle/>
          <a:p>
            <a:r>
              <a:rPr lang="en-US" dirty="0"/>
              <a:t>Team Composition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1361" y="1825625"/>
            <a:ext cx="4531839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buNone/>
            </a:pPr>
            <a:r>
              <a:rPr lang="en-GB" sz="2000" dirty="0"/>
              <a:t>Team composition facilitates the emergence of team moods.</a:t>
            </a:r>
          </a:p>
          <a:p>
            <a:pPr marL="0" indent="0">
              <a:lnSpc>
                <a:spcPct val="100000"/>
              </a:lnSpc>
              <a:spcBef>
                <a:spcPts val="2200"/>
              </a:spcBef>
              <a:buNone/>
            </a:pPr>
            <a:r>
              <a:rPr lang="en-GB" sz="2000" b="1" dirty="0">
                <a:solidFill>
                  <a:schemeClr val="accent1"/>
                </a:solidFill>
              </a:rPr>
              <a:t>Teams with members who value teamwork</a:t>
            </a:r>
            <a:r>
              <a:rPr lang="en-GB" sz="2000" dirty="0"/>
              <a:t> are more confident and cooperative. </a:t>
            </a:r>
          </a:p>
          <a:p>
            <a:pPr marL="0" indent="0">
              <a:lnSpc>
                <a:spcPct val="100000"/>
              </a:lnSpc>
              <a:spcBef>
                <a:spcPts val="2200"/>
              </a:spcBef>
              <a:buNone/>
            </a:pPr>
            <a:r>
              <a:rPr lang="en-GB" sz="2000" b="1" dirty="0">
                <a:solidFill>
                  <a:schemeClr val="accent1"/>
                </a:solidFill>
              </a:rPr>
              <a:t>Teams with conscientious members </a:t>
            </a:r>
            <a:r>
              <a:rPr lang="en-GB" sz="2000" dirty="0"/>
              <a:t>self-regulate teamwork. </a:t>
            </a:r>
          </a:p>
          <a:p>
            <a:pPr marL="0" indent="0">
              <a:lnSpc>
                <a:spcPct val="100000"/>
              </a:lnSpc>
              <a:spcBef>
                <a:spcPts val="2200"/>
              </a:spcBef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2200"/>
              </a:spcBef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2200"/>
              </a:spcBef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3961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ople inside room">
            <a:extLst>
              <a:ext uri="{FF2B5EF4-FFF2-40B4-BE49-F238E27FC236}">
                <a16:creationId xmlns:a16="http://schemas.microsoft.com/office/drawing/2014/main" xmlns="" id="{8DD317DF-5E64-4CC1-89A1-6A4E3691BE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5" b="38322"/>
          <a:stretch/>
        </p:blipFill>
        <p:spPr bwMode="auto">
          <a:xfrm>
            <a:off x="832504" y="1457608"/>
            <a:ext cx="10526992" cy="317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EA85B236-8DE6-42F4-9973-F01E7D17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Composition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39" y="4934545"/>
            <a:ext cx="9242322" cy="9560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chemeClr val="accent1"/>
                </a:solidFill>
              </a:rPr>
              <a:t>Teams with sociable members </a:t>
            </a:r>
            <a:r>
              <a:rPr lang="en-GB" sz="2000" dirty="0"/>
              <a:t>develop better teamwork, and their members care about reciprocation.</a:t>
            </a:r>
          </a:p>
          <a:p>
            <a:pPr marL="0" indent="0" algn="ctr">
              <a:buNone/>
            </a:pPr>
            <a:r>
              <a:rPr lang="en-GB" sz="2000" b="1" dirty="0">
                <a:solidFill>
                  <a:schemeClr val="accent1"/>
                </a:solidFill>
              </a:rPr>
              <a:t>Teams with high ability members </a:t>
            </a:r>
            <a:r>
              <a:rPr lang="en-GB" sz="2000" dirty="0"/>
              <a:t>are more likely to work well together.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30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525E21D-C989-46FF-BACC-E06CA56B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Team Development Stages</a:t>
            </a:r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12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072640" y="1746128"/>
            <a:ext cx="8046720" cy="736759"/>
          </a:xfrm>
        </p:spPr>
        <p:txBody>
          <a:bodyPr/>
          <a:lstStyle/>
          <a:p>
            <a:pPr marL="0" indent="0" algn="ctr">
              <a:buNone/>
            </a:pPr>
            <a:r>
              <a:rPr lang="tr-TR" sz="2000" b="1" dirty="0"/>
              <a:t>TUCKMAN'S STAGES of Group Development: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6F77015-E167-4D65-9C92-3B8C3FAE0E82}"/>
              </a:ext>
            </a:extLst>
          </p:cNvPr>
          <p:cNvSpPr/>
          <p:nvPr/>
        </p:nvSpPr>
        <p:spPr>
          <a:xfrm>
            <a:off x="838200" y="2856615"/>
            <a:ext cx="1699260" cy="1486785"/>
          </a:xfrm>
          <a:prstGeom prst="roundRect">
            <a:avLst>
              <a:gd name="adj" fmla="val 6417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2075" indent="-9207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Little agreement</a:t>
            </a:r>
          </a:p>
          <a:p>
            <a:pPr marL="92075" indent="-9207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Unclear purpose</a:t>
            </a:r>
          </a:p>
          <a:p>
            <a:pPr marL="92075" indent="-9207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Guidance and Direction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91B9426-1E9B-480D-878E-FA421957B65E}"/>
              </a:ext>
            </a:extLst>
          </p:cNvPr>
          <p:cNvSpPr/>
          <p:nvPr/>
        </p:nvSpPr>
        <p:spPr>
          <a:xfrm>
            <a:off x="990600" y="4233453"/>
            <a:ext cx="1905000" cy="36249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FORMING</a:t>
            </a:r>
            <a:endParaRPr lang="uk-UA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CAF7197-3DD0-438F-9098-66B6C9B47F9D}"/>
              </a:ext>
            </a:extLst>
          </p:cNvPr>
          <p:cNvSpPr/>
          <p:nvPr/>
        </p:nvSpPr>
        <p:spPr>
          <a:xfrm>
            <a:off x="3055620" y="2856615"/>
            <a:ext cx="1699260" cy="1486785"/>
          </a:xfrm>
          <a:prstGeom prst="roundRect">
            <a:avLst>
              <a:gd name="adj" fmla="val 6417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2075" indent="-9207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Conflict</a:t>
            </a:r>
          </a:p>
          <a:p>
            <a:pPr marL="92075" indent="-9207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Increased clarity of purpose</a:t>
            </a:r>
          </a:p>
          <a:p>
            <a:pPr marL="92075" indent="-9207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Power Struggles</a:t>
            </a:r>
          </a:p>
          <a:p>
            <a:pPr marL="92075" indent="-9207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Coaching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3865E65-CBB1-4B44-8E55-A9BA3222B47C}"/>
              </a:ext>
            </a:extLst>
          </p:cNvPr>
          <p:cNvSpPr/>
          <p:nvPr/>
        </p:nvSpPr>
        <p:spPr>
          <a:xfrm>
            <a:off x="3208020" y="4233453"/>
            <a:ext cx="1905000" cy="36249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STORMING</a:t>
            </a:r>
            <a:endParaRPr lang="uk-UA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95D504B6-8997-4E76-9B07-5FA5DF40D3F7}"/>
              </a:ext>
            </a:extLst>
          </p:cNvPr>
          <p:cNvSpPr/>
          <p:nvPr/>
        </p:nvSpPr>
        <p:spPr>
          <a:xfrm>
            <a:off x="5273040" y="2856615"/>
            <a:ext cx="1699260" cy="1486785"/>
          </a:xfrm>
          <a:prstGeom prst="roundRect">
            <a:avLst>
              <a:gd name="adj" fmla="val 6417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2075" indent="-9207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Agreement and Consensus</a:t>
            </a:r>
          </a:p>
          <a:p>
            <a:pPr marL="92075" indent="-9207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Clear Roles and Responsibility</a:t>
            </a:r>
          </a:p>
          <a:p>
            <a:pPr marL="92075" indent="-9207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Facilitation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CDC665A-5330-42AF-BE0D-502AA16F5249}"/>
              </a:ext>
            </a:extLst>
          </p:cNvPr>
          <p:cNvSpPr/>
          <p:nvPr/>
        </p:nvSpPr>
        <p:spPr>
          <a:xfrm>
            <a:off x="5425440" y="4233453"/>
            <a:ext cx="1905000" cy="36249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NORMING</a:t>
            </a:r>
            <a:endParaRPr lang="uk-U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203D7249-36C2-40E0-A828-ACF8EE3DFAC2}"/>
              </a:ext>
            </a:extLst>
          </p:cNvPr>
          <p:cNvSpPr/>
          <p:nvPr/>
        </p:nvSpPr>
        <p:spPr>
          <a:xfrm>
            <a:off x="7490460" y="2856615"/>
            <a:ext cx="1699260" cy="1486785"/>
          </a:xfrm>
          <a:prstGeom prst="roundRect">
            <a:avLst>
              <a:gd name="adj" fmla="val 6417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2075" indent="-9207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Clear Vision and purpose</a:t>
            </a:r>
          </a:p>
          <a:p>
            <a:pPr marL="92075" indent="-9207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Focus on goal achievement</a:t>
            </a:r>
          </a:p>
          <a:p>
            <a:pPr marL="92075" indent="-9207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Delegation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FDAE4B01-7934-49A5-B501-B6855BCF3BBB}"/>
              </a:ext>
            </a:extLst>
          </p:cNvPr>
          <p:cNvSpPr/>
          <p:nvPr/>
        </p:nvSpPr>
        <p:spPr>
          <a:xfrm>
            <a:off x="7642860" y="4233453"/>
            <a:ext cx="1905000" cy="36249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PERFORMING</a:t>
            </a:r>
            <a:endParaRPr lang="uk-UA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B42B09C-9DBF-4CA2-93AB-838D0585331C}"/>
              </a:ext>
            </a:extLst>
          </p:cNvPr>
          <p:cNvSpPr/>
          <p:nvPr/>
        </p:nvSpPr>
        <p:spPr>
          <a:xfrm>
            <a:off x="9707880" y="2856615"/>
            <a:ext cx="1699260" cy="1486785"/>
          </a:xfrm>
          <a:prstGeom prst="roundRect">
            <a:avLst>
              <a:gd name="adj" fmla="val 6417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2075" indent="-9207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Task completion</a:t>
            </a:r>
          </a:p>
          <a:p>
            <a:pPr marL="92075" indent="-9207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Good feeling about achievements</a:t>
            </a:r>
          </a:p>
          <a:p>
            <a:pPr marL="92075" indent="-92075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Recognition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1B5B54F4-22C0-471E-952B-E78F8501EAE2}"/>
              </a:ext>
            </a:extLst>
          </p:cNvPr>
          <p:cNvSpPr/>
          <p:nvPr/>
        </p:nvSpPr>
        <p:spPr>
          <a:xfrm>
            <a:off x="9860280" y="4233453"/>
            <a:ext cx="1905000" cy="36249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ADJOURNING</a:t>
            </a:r>
            <a:endParaRPr lang="uk-UA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A02B7C0-270B-4127-8DED-EE663C7A2165}"/>
              </a:ext>
            </a:extLst>
          </p:cNvPr>
          <p:cNvGrpSpPr/>
          <p:nvPr/>
        </p:nvGrpSpPr>
        <p:grpSpPr>
          <a:xfrm>
            <a:off x="2141220" y="2594067"/>
            <a:ext cx="5745480" cy="914400"/>
            <a:chOff x="2141220" y="2152107"/>
            <a:chExt cx="5745480" cy="914400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xmlns="" id="{155C11E8-ECE5-4710-854D-DFF8D123EBCE}"/>
                </a:ext>
              </a:extLst>
            </p:cNvPr>
            <p:cNvSpPr/>
            <p:nvPr/>
          </p:nvSpPr>
          <p:spPr>
            <a:xfrm>
              <a:off x="2141220" y="2152107"/>
              <a:ext cx="1310640" cy="914400"/>
            </a:xfrm>
            <a:prstGeom prst="arc">
              <a:avLst>
                <a:gd name="adj1" fmla="val 12677582"/>
                <a:gd name="adj2" fmla="val 19703550"/>
              </a:avLst>
            </a:prstGeom>
            <a:ln w="38100" cap="rnd">
              <a:round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xmlns="" id="{56F2FC09-280C-4185-8EBA-0E778D3F17D8}"/>
                </a:ext>
              </a:extLst>
            </p:cNvPr>
            <p:cNvSpPr/>
            <p:nvPr/>
          </p:nvSpPr>
          <p:spPr>
            <a:xfrm>
              <a:off x="6576060" y="2152107"/>
              <a:ext cx="1310640" cy="914400"/>
            </a:xfrm>
            <a:prstGeom prst="arc">
              <a:avLst>
                <a:gd name="adj1" fmla="val 12677582"/>
                <a:gd name="adj2" fmla="val 19703550"/>
              </a:avLst>
            </a:prstGeom>
            <a:ln w="38100" cap="rnd">
              <a:round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0B00870-D08C-4765-A28D-69DD3566C95B}"/>
              </a:ext>
            </a:extLst>
          </p:cNvPr>
          <p:cNvGrpSpPr/>
          <p:nvPr/>
        </p:nvGrpSpPr>
        <p:grpSpPr>
          <a:xfrm flipV="1">
            <a:off x="4373880" y="3957499"/>
            <a:ext cx="5745480" cy="914400"/>
            <a:chOff x="2141220" y="2152107"/>
            <a:chExt cx="5745480" cy="914400"/>
          </a:xfrm>
        </p:grpSpPr>
        <p:sp>
          <p:nvSpPr>
            <p:cNvPr id="36" name="Arc 35">
              <a:extLst>
                <a:ext uri="{FF2B5EF4-FFF2-40B4-BE49-F238E27FC236}">
                  <a16:creationId xmlns:a16="http://schemas.microsoft.com/office/drawing/2014/main" xmlns="" id="{200FBF7A-00D6-4D19-8C4B-50A09D64B647}"/>
                </a:ext>
              </a:extLst>
            </p:cNvPr>
            <p:cNvSpPr/>
            <p:nvPr/>
          </p:nvSpPr>
          <p:spPr>
            <a:xfrm>
              <a:off x="2141220" y="2152107"/>
              <a:ext cx="1310640" cy="914400"/>
            </a:xfrm>
            <a:prstGeom prst="arc">
              <a:avLst>
                <a:gd name="adj1" fmla="val 12677582"/>
                <a:gd name="adj2" fmla="val 19703550"/>
              </a:avLst>
            </a:prstGeom>
            <a:ln w="38100" cap="rnd">
              <a:round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xmlns="" id="{DA63FC50-2BA4-453B-857A-4B4AC681957F}"/>
                </a:ext>
              </a:extLst>
            </p:cNvPr>
            <p:cNvSpPr/>
            <p:nvPr/>
          </p:nvSpPr>
          <p:spPr>
            <a:xfrm>
              <a:off x="6576060" y="2152107"/>
              <a:ext cx="1310640" cy="914400"/>
            </a:xfrm>
            <a:prstGeom prst="arc">
              <a:avLst>
                <a:gd name="adj1" fmla="val 12677582"/>
                <a:gd name="adj2" fmla="val 19703550"/>
              </a:avLst>
            </a:prstGeom>
            <a:ln w="38100" cap="rnd">
              <a:round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516037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1A4FB24-782C-49A7-9728-0B274B5ED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Team Development Stages</a:t>
            </a:r>
            <a:endParaRPr lang="uk-U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5147" y="2665395"/>
            <a:ext cx="5234569" cy="27607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13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673901" y="1924733"/>
            <a:ext cx="435010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chemeClr val="accent1"/>
                </a:solidFill>
              </a:rPr>
              <a:t>Wheelan’s integrated model of group development</a:t>
            </a:r>
            <a:r>
              <a:rPr lang="en-US" sz="2400" b="1" dirty="0">
                <a:solidFill>
                  <a:schemeClr val="accent1"/>
                </a:solidFill>
              </a:rPr>
              <a:t>:</a:t>
            </a:r>
            <a:endParaRPr lang="tr-TR" sz="2400" b="1" dirty="0">
              <a:solidFill>
                <a:schemeClr val="accent1"/>
              </a:solidFill>
            </a:endParaRPr>
          </a:p>
          <a:p>
            <a:pPr marL="450850" indent="0">
              <a:buNone/>
            </a:pPr>
            <a:r>
              <a:rPr lang="tr-TR" sz="2000" dirty="0" err="1"/>
              <a:t>Dependancy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inclusion</a:t>
            </a:r>
            <a:endParaRPr lang="tr-TR" sz="2000" dirty="0"/>
          </a:p>
          <a:p>
            <a:pPr marL="450850" indent="0">
              <a:buNone/>
            </a:pPr>
            <a:r>
              <a:rPr lang="tr-TR" sz="2000" dirty="0" err="1"/>
              <a:t>Counterdependancy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fight</a:t>
            </a:r>
            <a:endParaRPr lang="tr-TR" sz="2000" dirty="0"/>
          </a:p>
          <a:p>
            <a:pPr marL="450850" indent="0">
              <a:buNone/>
            </a:pPr>
            <a:r>
              <a:rPr lang="tr-TR" sz="2000" dirty="0" err="1"/>
              <a:t>Trust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structure</a:t>
            </a:r>
            <a:endParaRPr lang="tr-TR" sz="2000" dirty="0"/>
          </a:p>
          <a:p>
            <a:pPr marL="450850" indent="0">
              <a:buNone/>
            </a:pPr>
            <a:r>
              <a:rPr lang="tr-TR" sz="2000" dirty="0"/>
              <a:t>Work</a:t>
            </a:r>
            <a:endParaRPr lang="en-US" sz="2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AAC82AAD-1C4F-4DF1-9733-54242B00C0D2}"/>
              </a:ext>
            </a:extLst>
          </p:cNvPr>
          <p:cNvSpPr/>
          <p:nvPr/>
        </p:nvSpPr>
        <p:spPr>
          <a:xfrm>
            <a:off x="6762750" y="2704894"/>
            <a:ext cx="323850" cy="323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  <a:endParaRPr lang="uk-UA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890FE6-C55A-4CF2-8EE2-29981FA6C7C7}"/>
              </a:ext>
            </a:extLst>
          </p:cNvPr>
          <p:cNvSpPr/>
          <p:nvPr/>
        </p:nvSpPr>
        <p:spPr>
          <a:xfrm>
            <a:off x="6762750" y="3111590"/>
            <a:ext cx="323850" cy="323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  <a:endParaRPr lang="uk-UA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FED0DEC-72A8-404A-ADAA-E47B8C648AE4}"/>
              </a:ext>
            </a:extLst>
          </p:cNvPr>
          <p:cNvSpPr/>
          <p:nvPr/>
        </p:nvSpPr>
        <p:spPr>
          <a:xfrm>
            <a:off x="6762750" y="3518286"/>
            <a:ext cx="323850" cy="323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  <a:endParaRPr lang="uk-UA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60170F0-A127-4958-BE47-3F0C0D4193DD}"/>
              </a:ext>
            </a:extLst>
          </p:cNvPr>
          <p:cNvSpPr/>
          <p:nvPr/>
        </p:nvSpPr>
        <p:spPr>
          <a:xfrm>
            <a:off x="6762750" y="3924983"/>
            <a:ext cx="323850" cy="323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  <a:endParaRPr lang="uk-UA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E234F9E-01F5-48DD-89A8-76FF1927CB53}"/>
              </a:ext>
            </a:extLst>
          </p:cNvPr>
          <p:cNvSpPr/>
          <p:nvPr/>
        </p:nvSpPr>
        <p:spPr>
          <a:xfrm>
            <a:off x="1056869" y="4568825"/>
            <a:ext cx="252000" cy="25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  <a:endParaRPr lang="uk-UA" sz="16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D5420FB-02A2-4376-BAD9-B92E2DCBF06F}"/>
              </a:ext>
            </a:extLst>
          </p:cNvPr>
          <p:cNvSpPr/>
          <p:nvPr/>
        </p:nvSpPr>
        <p:spPr>
          <a:xfrm>
            <a:off x="2038099" y="3282993"/>
            <a:ext cx="252000" cy="25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  <a:endParaRPr lang="uk-UA" sz="16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500D611-9CE8-4393-AA02-B4AB6B722260}"/>
              </a:ext>
            </a:extLst>
          </p:cNvPr>
          <p:cNvSpPr/>
          <p:nvPr/>
        </p:nvSpPr>
        <p:spPr>
          <a:xfrm>
            <a:off x="3632200" y="3413464"/>
            <a:ext cx="252000" cy="25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  <a:endParaRPr lang="uk-UA" sz="16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2DA56A5-4454-46EA-BE62-AF85C71C1E74}"/>
              </a:ext>
            </a:extLst>
          </p:cNvPr>
          <p:cNvSpPr/>
          <p:nvPr/>
        </p:nvSpPr>
        <p:spPr>
          <a:xfrm>
            <a:off x="4489450" y="4568825"/>
            <a:ext cx="252000" cy="25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241608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2B5B5B29-C1CB-4AB4-9BAC-4A3491B4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Team Leadership</a:t>
            </a:r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83324" y="2545112"/>
            <a:ext cx="4235960" cy="1498601"/>
          </a:xfrm>
        </p:spPr>
        <p:txBody>
          <a:bodyPr/>
          <a:lstStyle/>
          <a:p>
            <a:pPr marL="0" indent="0">
              <a:buNone/>
            </a:pPr>
            <a:r>
              <a:rPr lang="tr-TR" sz="2000" b="1" dirty="0">
                <a:solidFill>
                  <a:schemeClr val="accent1"/>
                </a:solidFill>
              </a:rPr>
              <a:t>Team </a:t>
            </a:r>
            <a:r>
              <a:rPr lang="tr-TR" sz="2000" b="1" dirty="0" err="1">
                <a:solidFill>
                  <a:schemeClr val="accent1"/>
                </a:solidFill>
              </a:rPr>
              <a:t>leaders</a:t>
            </a:r>
            <a:r>
              <a:rPr lang="tr-TR" sz="2000" b="1" dirty="0">
                <a:solidFill>
                  <a:schemeClr val="accent1"/>
                </a:solidFill>
              </a:rPr>
              <a:t> </a:t>
            </a:r>
            <a:r>
              <a:rPr lang="tr-TR" sz="2000" b="1" dirty="0" err="1">
                <a:solidFill>
                  <a:schemeClr val="accent1"/>
                </a:solidFill>
              </a:rPr>
              <a:t>play</a:t>
            </a:r>
            <a:r>
              <a:rPr lang="tr-TR" sz="2000" b="1" dirty="0">
                <a:solidFill>
                  <a:schemeClr val="accent1"/>
                </a:solidFill>
              </a:rPr>
              <a:t> a </a:t>
            </a:r>
            <a:r>
              <a:rPr lang="tr-TR" sz="2000" b="1" dirty="0" err="1">
                <a:solidFill>
                  <a:schemeClr val="accent1"/>
                </a:solidFill>
              </a:rPr>
              <a:t>pivotal</a:t>
            </a:r>
            <a:r>
              <a:rPr lang="tr-TR" sz="2000" b="1" dirty="0">
                <a:solidFill>
                  <a:schemeClr val="accent1"/>
                </a:solidFill>
              </a:rPr>
              <a:t> role </a:t>
            </a:r>
            <a:r>
              <a:rPr lang="tr-TR" sz="2000" dirty="0"/>
              <a:t>in </a:t>
            </a:r>
            <a:r>
              <a:rPr lang="tr-TR" sz="2000" dirty="0" err="1"/>
              <a:t>shaping</a:t>
            </a:r>
            <a:r>
              <a:rPr lang="tr-TR" sz="2000" dirty="0"/>
              <a:t> </a:t>
            </a:r>
            <a:r>
              <a:rPr lang="tr-TR" sz="2000" dirty="0" err="1"/>
              <a:t>collective</a:t>
            </a:r>
            <a:r>
              <a:rPr lang="tr-TR" sz="2000" dirty="0"/>
              <a:t> </a:t>
            </a:r>
            <a:r>
              <a:rPr lang="tr-TR" sz="2000" dirty="0" err="1"/>
              <a:t>norms</a:t>
            </a:r>
            <a:r>
              <a:rPr lang="tr-TR" sz="2000" dirty="0"/>
              <a:t>, </a:t>
            </a:r>
            <a:r>
              <a:rPr lang="tr-TR" sz="2000" dirty="0" err="1"/>
              <a:t>helping</a:t>
            </a:r>
            <a:r>
              <a:rPr lang="tr-TR" sz="2000" dirty="0"/>
              <a:t> </a:t>
            </a:r>
            <a:r>
              <a:rPr lang="tr-TR" sz="2000" dirty="0" err="1"/>
              <a:t>teams</a:t>
            </a:r>
            <a:r>
              <a:rPr lang="tr-TR" sz="2000" dirty="0"/>
              <a:t> </a:t>
            </a:r>
            <a:r>
              <a:rPr lang="tr-TR" sz="2000" dirty="0" err="1"/>
              <a:t>cope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</a:t>
            </a:r>
            <a:r>
              <a:rPr lang="tr-TR" sz="2000" dirty="0" err="1"/>
              <a:t>their</a:t>
            </a:r>
            <a:r>
              <a:rPr lang="tr-TR" sz="2000" dirty="0"/>
              <a:t> </a:t>
            </a:r>
            <a:r>
              <a:rPr lang="tr-TR" sz="2000" dirty="0" err="1"/>
              <a:t>environments</a:t>
            </a:r>
            <a:r>
              <a:rPr lang="tr-TR" sz="2000" dirty="0"/>
              <a:t>,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coordinating</a:t>
            </a:r>
            <a:r>
              <a:rPr lang="tr-TR" sz="2000" dirty="0"/>
              <a:t> </a:t>
            </a:r>
            <a:r>
              <a:rPr lang="tr-TR" sz="2000" dirty="0" err="1"/>
              <a:t>collective</a:t>
            </a:r>
            <a:r>
              <a:rPr lang="tr-TR" sz="2000" dirty="0"/>
              <a:t> </a:t>
            </a:r>
            <a:r>
              <a:rPr lang="tr-TR" sz="2000" dirty="0" err="1"/>
              <a:t>action</a:t>
            </a:r>
            <a:r>
              <a:rPr lang="tr-TR" sz="2000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14</a:t>
            </a:fld>
            <a:endParaRPr lang="uk-UA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7597971-930A-48EA-BDE2-3B16EEE7C55F}"/>
              </a:ext>
            </a:extLst>
          </p:cNvPr>
          <p:cNvGrpSpPr/>
          <p:nvPr/>
        </p:nvGrpSpPr>
        <p:grpSpPr>
          <a:xfrm>
            <a:off x="972716" y="1825625"/>
            <a:ext cx="4479075" cy="2808579"/>
            <a:chOff x="972716" y="1825625"/>
            <a:chExt cx="4479075" cy="2808579"/>
          </a:xfrm>
        </p:grpSpPr>
        <p:pic>
          <p:nvPicPr>
            <p:cNvPr id="9" name="Picture 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xmlns="" id="{6FECA9CF-CB9A-4635-A8CA-6195870400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53"/>
            <a:stretch/>
          </p:blipFill>
          <p:spPr>
            <a:xfrm>
              <a:off x="1276858" y="1825625"/>
              <a:ext cx="4174933" cy="28085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F5D1D11-7900-4DBB-B81A-CB12A1F36889}"/>
                </a:ext>
              </a:extLst>
            </p:cNvPr>
            <p:cNvSpPr txBox="1"/>
            <p:nvPr/>
          </p:nvSpPr>
          <p:spPr>
            <a:xfrm>
              <a:off x="972716" y="3294413"/>
              <a:ext cx="2672184" cy="4139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3200" b="1" dirty="0">
                  <a:solidFill>
                    <a:schemeClr val="accent3"/>
                  </a:solidFill>
                </a:rPr>
                <a:t>LEADERSHIP</a:t>
              </a:r>
              <a:endParaRPr lang="uk-UA" sz="32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74677E-7C7C-4BA9-BDC7-3CCAB1CE9BF6}"/>
              </a:ext>
            </a:extLst>
          </p:cNvPr>
          <p:cNvSpPr txBox="1"/>
          <p:nvPr/>
        </p:nvSpPr>
        <p:spPr>
          <a:xfrm rot="16200000">
            <a:off x="3092109" y="2699091"/>
            <a:ext cx="1410382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ln w="12700"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 Black" panose="020B0A04020102020204" pitchFamily="34" charset="0"/>
              </a:rPr>
              <a:t>LEADER</a:t>
            </a:r>
            <a:endParaRPr lang="uk-UA" sz="2000" b="1" dirty="0">
              <a:ln w="12700">
                <a:solidFill>
                  <a:schemeClr val="accent1"/>
                </a:solidFill>
              </a:ln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65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xmlns="" id="{BE546559-8FEB-44FC-BB83-9E2B01154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Team Leadership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2932" y="2598027"/>
            <a:ext cx="3524259" cy="2221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/>
              <a:t>Organizational teams, like human groups more generally, seldom have just </a:t>
            </a:r>
            <a:r>
              <a:rPr lang="tr-TR" sz="2000" b="1" dirty="0">
                <a:solidFill>
                  <a:schemeClr val="accent1"/>
                </a:solidFill>
              </a:rPr>
              <a:t>ONE LEADER. </a:t>
            </a:r>
          </a:p>
          <a:p>
            <a:pPr marL="0" indent="0">
              <a:buNone/>
            </a:pPr>
            <a:r>
              <a:rPr lang="tr-TR" sz="2000" dirty="0"/>
              <a:t>Even when there is a formally assigned team leader, other, informal, leaders can emerge</a:t>
            </a:r>
            <a:r>
              <a:rPr lang="en-GB" sz="2000" dirty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15</a:t>
            </a:fld>
            <a:endParaRPr lang="uk-UA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F531E32-4D49-44A8-ADE6-0818E0F84F20}"/>
              </a:ext>
            </a:extLst>
          </p:cNvPr>
          <p:cNvGrpSpPr/>
          <p:nvPr/>
        </p:nvGrpSpPr>
        <p:grpSpPr>
          <a:xfrm>
            <a:off x="1654175" y="1811442"/>
            <a:ext cx="3009228" cy="2843108"/>
            <a:chOff x="1654175" y="1811442"/>
            <a:chExt cx="3009228" cy="284310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729918EC-CE80-42D1-88E6-F939ECB2496C}"/>
                </a:ext>
              </a:extLst>
            </p:cNvPr>
            <p:cNvGrpSpPr/>
            <p:nvPr/>
          </p:nvGrpSpPr>
          <p:grpSpPr>
            <a:xfrm>
              <a:off x="1654175" y="1811442"/>
              <a:ext cx="3009228" cy="2843108"/>
              <a:chOff x="5667375" y="3024292"/>
              <a:chExt cx="852878" cy="805796"/>
            </a:xfrm>
            <a:solidFill>
              <a:schemeClr val="accent3"/>
            </a:solidFill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6AB21E93-D367-4685-AF6E-DC8B554BE5C4}"/>
                  </a:ext>
                </a:extLst>
              </p:cNvPr>
              <p:cNvSpPr/>
              <p:nvPr/>
            </p:nvSpPr>
            <p:spPr>
              <a:xfrm>
                <a:off x="6377378" y="3401463"/>
                <a:ext cx="142875" cy="428625"/>
              </a:xfrm>
              <a:custGeom>
                <a:avLst/>
                <a:gdLst>
                  <a:gd name="connsiteX0" fmla="*/ 129816 w 142875"/>
                  <a:gd name="connsiteY0" fmla="*/ 29308 h 428625"/>
                  <a:gd name="connsiteX1" fmla="*/ 99060 w 142875"/>
                  <a:gd name="connsiteY1" fmla="*/ 0 h 428625"/>
                  <a:gd name="connsiteX2" fmla="*/ 21527 w 142875"/>
                  <a:gd name="connsiteY2" fmla="*/ 0 h 428625"/>
                  <a:gd name="connsiteX3" fmla="*/ 27422 w 142875"/>
                  <a:gd name="connsiteY3" fmla="*/ 25317 h 428625"/>
                  <a:gd name="connsiteX4" fmla="*/ 44472 w 142875"/>
                  <a:gd name="connsiteY4" fmla="*/ 141103 h 428625"/>
                  <a:gd name="connsiteX5" fmla="*/ 44958 w 142875"/>
                  <a:gd name="connsiteY5" fmla="*/ 144370 h 428625"/>
                  <a:gd name="connsiteX6" fmla="*/ 44958 w 142875"/>
                  <a:gd name="connsiteY6" fmla="*/ 147676 h 428625"/>
                  <a:gd name="connsiteX7" fmla="*/ 1019 w 142875"/>
                  <a:gd name="connsiteY7" fmla="*/ 217075 h 428625"/>
                  <a:gd name="connsiteX8" fmla="*/ 0 w 142875"/>
                  <a:gd name="connsiteY8" fmla="*/ 227305 h 428625"/>
                  <a:gd name="connsiteX9" fmla="*/ 18821 w 142875"/>
                  <a:gd name="connsiteY9" fmla="*/ 414814 h 428625"/>
                  <a:gd name="connsiteX10" fmla="*/ 37576 w 142875"/>
                  <a:gd name="connsiteY10" fmla="*/ 432264 h 428625"/>
                  <a:gd name="connsiteX11" fmla="*/ 64503 w 142875"/>
                  <a:gd name="connsiteY11" fmla="*/ 432264 h 428625"/>
                  <a:gd name="connsiteX12" fmla="*/ 83239 w 142875"/>
                  <a:gd name="connsiteY12" fmla="*/ 414814 h 428625"/>
                  <a:gd name="connsiteX13" fmla="*/ 106899 w 142875"/>
                  <a:gd name="connsiteY13" fmla="*/ 179099 h 428625"/>
                  <a:gd name="connsiteX14" fmla="*/ 116529 w 142875"/>
                  <a:gd name="connsiteY14" fmla="*/ 179099 h 428625"/>
                  <a:gd name="connsiteX15" fmla="*/ 147266 w 142875"/>
                  <a:gd name="connsiteY15" fmla="*/ 147676 h 428625"/>
                  <a:gd name="connsiteX16" fmla="*/ 129816 w 142875"/>
                  <a:gd name="connsiteY16" fmla="*/ 29308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2875" h="428625">
                    <a:moveTo>
                      <a:pt x="129816" y="29308"/>
                    </a:moveTo>
                    <a:cubicBezTo>
                      <a:pt x="129816" y="12325"/>
                      <a:pt x="116062" y="0"/>
                      <a:pt x="99060" y="0"/>
                    </a:cubicBezTo>
                    <a:lnTo>
                      <a:pt x="21527" y="0"/>
                    </a:lnTo>
                    <a:cubicBezTo>
                      <a:pt x="24860" y="7810"/>
                      <a:pt x="26956" y="16307"/>
                      <a:pt x="27422" y="25317"/>
                    </a:cubicBezTo>
                    <a:lnTo>
                      <a:pt x="44472" y="141103"/>
                    </a:lnTo>
                    <a:lnTo>
                      <a:pt x="44958" y="144370"/>
                    </a:lnTo>
                    <a:lnTo>
                      <a:pt x="44958" y="147676"/>
                    </a:lnTo>
                    <a:cubicBezTo>
                      <a:pt x="44958" y="178375"/>
                      <a:pt x="26937" y="204911"/>
                      <a:pt x="1019" y="217075"/>
                    </a:cubicBezTo>
                    <a:lnTo>
                      <a:pt x="0" y="227305"/>
                    </a:lnTo>
                    <a:lnTo>
                      <a:pt x="18821" y="414814"/>
                    </a:lnTo>
                    <a:cubicBezTo>
                      <a:pt x="18821" y="425139"/>
                      <a:pt x="27232" y="432264"/>
                      <a:pt x="37576" y="432264"/>
                    </a:cubicBezTo>
                    <a:lnTo>
                      <a:pt x="64503" y="432264"/>
                    </a:lnTo>
                    <a:cubicBezTo>
                      <a:pt x="74838" y="432264"/>
                      <a:pt x="83239" y="425139"/>
                      <a:pt x="83239" y="414814"/>
                    </a:cubicBezTo>
                    <a:lnTo>
                      <a:pt x="106899" y="179099"/>
                    </a:lnTo>
                    <a:lnTo>
                      <a:pt x="116529" y="179099"/>
                    </a:lnTo>
                    <a:cubicBezTo>
                      <a:pt x="133512" y="179099"/>
                      <a:pt x="147266" y="164649"/>
                      <a:pt x="147266" y="147676"/>
                    </a:cubicBezTo>
                    <a:lnTo>
                      <a:pt x="129816" y="293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167570FB-9D0F-4FA3-99F4-60E78DB99688}"/>
                  </a:ext>
                </a:extLst>
              </p:cNvPr>
              <p:cNvSpPr/>
              <p:nvPr/>
            </p:nvSpPr>
            <p:spPr>
              <a:xfrm>
                <a:off x="6376854" y="3277733"/>
                <a:ext cx="95250" cy="95250"/>
              </a:xfrm>
              <a:custGeom>
                <a:avLst/>
                <a:gdLst>
                  <a:gd name="connsiteX0" fmla="*/ 51549 w 95250"/>
                  <a:gd name="connsiteY0" fmla="*/ 103127 h 95250"/>
                  <a:gd name="connsiteX1" fmla="*/ 103137 w 95250"/>
                  <a:gd name="connsiteY1" fmla="*/ 51559 h 95250"/>
                  <a:gd name="connsiteX2" fmla="*/ 51549 w 95250"/>
                  <a:gd name="connsiteY2" fmla="*/ 0 h 95250"/>
                  <a:gd name="connsiteX3" fmla="*/ 0 w 95250"/>
                  <a:gd name="connsiteY3" fmla="*/ 51559 h 95250"/>
                  <a:gd name="connsiteX4" fmla="*/ 51549 w 95250"/>
                  <a:gd name="connsiteY4" fmla="*/ 10312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1549" y="103127"/>
                    </a:moveTo>
                    <a:cubicBezTo>
                      <a:pt x="80029" y="103127"/>
                      <a:pt x="103137" y="80058"/>
                      <a:pt x="103137" y="51559"/>
                    </a:cubicBezTo>
                    <a:cubicBezTo>
                      <a:pt x="103137" y="23098"/>
                      <a:pt x="80029" y="0"/>
                      <a:pt x="51549" y="0"/>
                    </a:cubicBezTo>
                    <a:cubicBezTo>
                      <a:pt x="23089" y="0"/>
                      <a:pt x="0" y="23098"/>
                      <a:pt x="0" y="51559"/>
                    </a:cubicBezTo>
                    <a:cubicBezTo>
                      <a:pt x="0" y="80048"/>
                      <a:pt x="23089" y="103127"/>
                      <a:pt x="51549" y="1031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9230A601-39AE-41FB-BCA7-9D0A4D0F0967}"/>
                  </a:ext>
                </a:extLst>
              </p:cNvPr>
              <p:cNvSpPr/>
              <p:nvPr/>
            </p:nvSpPr>
            <p:spPr>
              <a:xfrm>
                <a:off x="6186211" y="3401454"/>
                <a:ext cx="190500" cy="428625"/>
              </a:xfrm>
              <a:custGeom>
                <a:avLst/>
                <a:gdLst>
                  <a:gd name="connsiteX0" fmla="*/ 142865 w 190500"/>
                  <a:gd name="connsiteY0" fmla="*/ 0 h 428625"/>
                  <a:gd name="connsiteX1" fmla="*/ 49625 w 190500"/>
                  <a:gd name="connsiteY1" fmla="*/ 0 h 428625"/>
                  <a:gd name="connsiteX2" fmla="*/ 50749 w 190500"/>
                  <a:gd name="connsiteY2" fmla="*/ 7677 h 428625"/>
                  <a:gd name="connsiteX3" fmla="*/ 51235 w 190500"/>
                  <a:gd name="connsiteY3" fmla="*/ 10935 h 428625"/>
                  <a:gd name="connsiteX4" fmla="*/ 51235 w 190500"/>
                  <a:gd name="connsiteY4" fmla="*/ 14240 h 428625"/>
                  <a:gd name="connsiteX5" fmla="*/ 8125 w 190500"/>
                  <a:gd name="connsiteY5" fmla="*/ 83153 h 428625"/>
                  <a:gd name="connsiteX6" fmla="*/ 5648 w 190500"/>
                  <a:gd name="connsiteY6" fmla="*/ 100060 h 428625"/>
                  <a:gd name="connsiteX7" fmla="*/ 0 w 190500"/>
                  <a:gd name="connsiteY7" fmla="*/ 156286 h 428625"/>
                  <a:gd name="connsiteX8" fmla="*/ 29375 w 190500"/>
                  <a:gd name="connsiteY8" fmla="*/ 179089 h 428625"/>
                  <a:gd name="connsiteX9" fmla="*/ 38957 w 190500"/>
                  <a:gd name="connsiteY9" fmla="*/ 179089 h 428625"/>
                  <a:gd name="connsiteX10" fmla="*/ 62617 w 190500"/>
                  <a:gd name="connsiteY10" fmla="*/ 414804 h 428625"/>
                  <a:gd name="connsiteX11" fmla="*/ 81372 w 190500"/>
                  <a:gd name="connsiteY11" fmla="*/ 432254 h 428625"/>
                  <a:gd name="connsiteX12" fmla="*/ 108299 w 190500"/>
                  <a:gd name="connsiteY12" fmla="*/ 432254 h 428625"/>
                  <a:gd name="connsiteX13" fmla="*/ 127035 w 190500"/>
                  <a:gd name="connsiteY13" fmla="*/ 414804 h 428625"/>
                  <a:gd name="connsiteX14" fmla="*/ 150695 w 190500"/>
                  <a:gd name="connsiteY14" fmla="*/ 179089 h 428625"/>
                  <a:gd name="connsiteX15" fmla="*/ 160325 w 190500"/>
                  <a:gd name="connsiteY15" fmla="*/ 179089 h 428625"/>
                  <a:gd name="connsiteX16" fmla="*/ 191062 w 190500"/>
                  <a:gd name="connsiteY16" fmla="*/ 147666 h 428625"/>
                  <a:gd name="connsiteX17" fmla="*/ 173631 w 190500"/>
                  <a:gd name="connsiteY17" fmla="*/ 29308 h 428625"/>
                  <a:gd name="connsiteX18" fmla="*/ 142865 w 190500"/>
                  <a:gd name="connsiteY18" fmla="*/ 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500" h="428625">
                    <a:moveTo>
                      <a:pt x="142865" y="0"/>
                    </a:moveTo>
                    <a:lnTo>
                      <a:pt x="49625" y="0"/>
                    </a:lnTo>
                    <a:lnTo>
                      <a:pt x="50749" y="7677"/>
                    </a:lnTo>
                    <a:lnTo>
                      <a:pt x="51235" y="10935"/>
                    </a:lnTo>
                    <a:lnTo>
                      <a:pt x="51235" y="14240"/>
                    </a:lnTo>
                    <a:cubicBezTo>
                      <a:pt x="51235" y="44587"/>
                      <a:pt x="33585" y="70809"/>
                      <a:pt x="8125" y="83153"/>
                    </a:cubicBezTo>
                    <a:lnTo>
                      <a:pt x="5648" y="100060"/>
                    </a:lnTo>
                    <a:lnTo>
                      <a:pt x="0" y="156286"/>
                    </a:lnTo>
                    <a:cubicBezTo>
                      <a:pt x="3724" y="169221"/>
                      <a:pt x="15402" y="179089"/>
                      <a:pt x="29375" y="179089"/>
                    </a:cubicBezTo>
                    <a:lnTo>
                      <a:pt x="38957" y="179089"/>
                    </a:lnTo>
                    <a:lnTo>
                      <a:pt x="62617" y="414804"/>
                    </a:lnTo>
                    <a:cubicBezTo>
                      <a:pt x="62617" y="425129"/>
                      <a:pt x="71028" y="432254"/>
                      <a:pt x="81372" y="432254"/>
                    </a:cubicBezTo>
                    <a:lnTo>
                      <a:pt x="108299" y="432254"/>
                    </a:lnTo>
                    <a:cubicBezTo>
                      <a:pt x="118634" y="432254"/>
                      <a:pt x="127035" y="425129"/>
                      <a:pt x="127035" y="414804"/>
                    </a:cubicBezTo>
                    <a:lnTo>
                      <a:pt x="150695" y="179089"/>
                    </a:lnTo>
                    <a:lnTo>
                      <a:pt x="160325" y="179089"/>
                    </a:lnTo>
                    <a:cubicBezTo>
                      <a:pt x="177308" y="179089"/>
                      <a:pt x="191062" y="164640"/>
                      <a:pt x="191062" y="147666"/>
                    </a:cubicBezTo>
                    <a:lnTo>
                      <a:pt x="173631" y="29308"/>
                    </a:lnTo>
                    <a:cubicBezTo>
                      <a:pt x="173622" y="12335"/>
                      <a:pt x="159868" y="0"/>
                      <a:pt x="14286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69179307-4D6A-4126-87C6-B0D3E0CEC362}"/>
                  </a:ext>
                </a:extLst>
              </p:cNvPr>
              <p:cNvSpPr/>
              <p:nvPr/>
            </p:nvSpPr>
            <p:spPr>
              <a:xfrm>
                <a:off x="6229502" y="3277733"/>
                <a:ext cx="95250" cy="95250"/>
              </a:xfrm>
              <a:custGeom>
                <a:avLst/>
                <a:gdLst>
                  <a:gd name="connsiteX0" fmla="*/ 51549 w 95250"/>
                  <a:gd name="connsiteY0" fmla="*/ 103127 h 95250"/>
                  <a:gd name="connsiteX1" fmla="*/ 95383 w 95250"/>
                  <a:gd name="connsiteY1" fmla="*/ 78657 h 95250"/>
                  <a:gd name="connsiteX2" fmla="*/ 103137 w 95250"/>
                  <a:gd name="connsiteY2" fmla="*/ 51559 h 95250"/>
                  <a:gd name="connsiteX3" fmla="*/ 51549 w 95250"/>
                  <a:gd name="connsiteY3" fmla="*/ 0 h 95250"/>
                  <a:gd name="connsiteX4" fmla="*/ 0 w 95250"/>
                  <a:gd name="connsiteY4" fmla="*/ 51559 h 95250"/>
                  <a:gd name="connsiteX5" fmla="*/ 7744 w 95250"/>
                  <a:gd name="connsiteY5" fmla="*/ 78657 h 95250"/>
                  <a:gd name="connsiteX6" fmla="*/ 51549 w 95250"/>
                  <a:gd name="connsiteY6" fmla="*/ 10312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95250">
                    <a:moveTo>
                      <a:pt x="51549" y="103127"/>
                    </a:moveTo>
                    <a:cubicBezTo>
                      <a:pt x="70085" y="103127"/>
                      <a:pt x="86277" y="93326"/>
                      <a:pt x="95383" y="78657"/>
                    </a:cubicBezTo>
                    <a:cubicBezTo>
                      <a:pt x="100270" y="70780"/>
                      <a:pt x="103137" y="61522"/>
                      <a:pt x="103137" y="51559"/>
                    </a:cubicBezTo>
                    <a:cubicBezTo>
                      <a:pt x="103137" y="23098"/>
                      <a:pt x="80029" y="0"/>
                      <a:pt x="51549" y="0"/>
                    </a:cubicBezTo>
                    <a:cubicBezTo>
                      <a:pt x="23089" y="0"/>
                      <a:pt x="0" y="23098"/>
                      <a:pt x="0" y="51559"/>
                    </a:cubicBezTo>
                    <a:cubicBezTo>
                      <a:pt x="0" y="61512"/>
                      <a:pt x="2877" y="70780"/>
                      <a:pt x="7744" y="78657"/>
                    </a:cubicBezTo>
                    <a:cubicBezTo>
                      <a:pt x="16831" y="93326"/>
                      <a:pt x="33023" y="103127"/>
                      <a:pt x="51549" y="1031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9A8CE697-16A5-4927-9BA5-9CF9DE40D249}"/>
                  </a:ext>
                </a:extLst>
              </p:cNvPr>
              <p:cNvSpPr/>
              <p:nvPr/>
            </p:nvSpPr>
            <p:spPr>
              <a:xfrm>
                <a:off x="5667375" y="3401444"/>
                <a:ext cx="142875" cy="428625"/>
              </a:xfrm>
              <a:custGeom>
                <a:avLst/>
                <a:gdLst>
                  <a:gd name="connsiteX0" fmla="*/ 102279 w 142875"/>
                  <a:gd name="connsiteY0" fmla="*/ 147676 h 428625"/>
                  <a:gd name="connsiteX1" fmla="*/ 102279 w 142875"/>
                  <a:gd name="connsiteY1" fmla="*/ 144370 h 428625"/>
                  <a:gd name="connsiteX2" fmla="*/ 102765 w 142875"/>
                  <a:gd name="connsiteY2" fmla="*/ 141103 h 428625"/>
                  <a:gd name="connsiteX3" fmla="*/ 119815 w 142875"/>
                  <a:gd name="connsiteY3" fmla="*/ 25317 h 428625"/>
                  <a:gd name="connsiteX4" fmla="*/ 125711 w 142875"/>
                  <a:gd name="connsiteY4" fmla="*/ 0 h 428625"/>
                  <a:gd name="connsiteX5" fmla="*/ 48168 w 142875"/>
                  <a:gd name="connsiteY5" fmla="*/ 0 h 428625"/>
                  <a:gd name="connsiteX6" fmla="*/ 17421 w 142875"/>
                  <a:gd name="connsiteY6" fmla="*/ 29308 h 428625"/>
                  <a:gd name="connsiteX7" fmla="*/ 0 w 142875"/>
                  <a:gd name="connsiteY7" fmla="*/ 147676 h 428625"/>
                  <a:gd name="connsiteX8" fmla="*/ 30737 w 142875"/>
                  <a:gd name="connsiteY8" fmla="*/ 179099 h 428625"/>
                  <a:gd name="connsiteX9" fmla="*/ 40319 w 142875"/>
                  <a:gd name="connsiteY9" fmla="*/ 179099 h 428625"/>
                  <a:gd name="connsiteX10" fmla="*/ 63979 w 142875"/>
                  <a:gd name="connsiteY10" fmla="*/ 414814 h 428625"/>
                  <a:gd name="connsiteX11" fmla="*/ 82734 w 142875"/>
                  <a:gd name="connsiteY11" fmla="*/ 432264 h 428625"/>
                  <a:gd name="connsiteX12" fmla="*/ 109661 w 142875"/>
                  <a:gd name="connsiteY12" fmla="*/ 432264 h 428625"/>
                  <a:gd name="connsiteX13" fmla="*/ 128407 w 142875"/>
                  <a:gd name="connsiteY13" fmla="*/ 414814 h 428625"/>
                  <a:gd name="connsiteX14" fmla="*/ 147228 w 142875"/>
                  <a:gd name="connsiteY14" fmla="*/ 227343 h 428625"/>
                  <a:gd name="connsiteX15" fmla="*/ 146190 w 142875"/>
                  <a:gd name="connsiteY15" fmla="*/ 217056 h 428625"/>
                  <a:gd name="connsiteX16" fmla="*/ 102279 w 142875"/>
                  <a:gd name="connsiteY16" fmla="*/ 14767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2875" h="428625">
                    <a:moveTo>
                      <a:pt x="102279" y="147676"/>
                    </a:moveTo>
                    <a:lnTo>
                      <a:pt x="102279" y="144370"/>
                    </a:lnTo>
                    <a:lnTo>
                      <a:pt x="102765" y="141103"/>
                    </a:lnTo>
                    <a:lnTo>
                      <a:pt x="119815" y="25317"/>
                    </a:lnTo>
                    <a:cubicBezTo>
                      <a:pt x="120282" y="16316"/>
                      <a:pt x="122377" y="7820"/>
                      <a:pt x="125711" y="0"/>
                    </a:cubicBezTo>
                    <a:lnTo>
                      <a:pt x="48168" y="0"/>
                    </a:lnTo>
                    <a:cubicBezTo>
                      <a:pt x="31185" y="0"/>
                      <a:pt x="17421" y="12325"/>
                      <a:pt x="17421" y="29308"/>
                    </a:cubicBezTo>
                    <a:lnTo>
                      <a:pt x="0" y="147676"/>
                    </a:lnTo>
                    <a:cubicBezTo>
                      <a:pt x="0" y="164649"/>
                      <a:pt x="13773" y="179099"/>
                      <a:pt x="30737" y="179099"/>
                    </a:cubicBezTo>
                    <a:lnTo>
                      <a:pt x="40319" y="179099"/>
                    </a:lnTo>
                    <a:lnTo>
                      <a:pt x="63979" y="414814"/>
                    </a:lnTo>
                    <a:cubicBezTo>
                      <a:pt x="63979" y="425139"/>
                      <a:pt x="72380" y="432264"/>
                      <a:pt x="82734" y="432264"/>
                    </a:cubicBezTo>
                    <a:lnTo>
                      <a:pt x="109661" y="432264"/>
                    </a:lnTo>
                    <a:cubicBezTo>
                      <a:pt x="119996" y="432264"/>
                      <a:pt x="128407" y="425139"/>
                      <a:pt x="128407" y="414814"/>
                    </a:cubicBezTo>
                    <a:lnTo>
                      <a:pt x="147228" y="227343"/>
                    </a:lnTo>
                    <a:lnTo>
                      <a:pt x="146190" y="217056"/>
                    </a:lnTo>
                    <a:cubicBezTo>
                      <a:pt x="120282" y="204883"/>
                      <a:pt x="102279" y="178365"/>
                      <a:pt x="102279" y="1476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0D4514A1-91E7-4B49-8CC6-C0929A56C196}"/>
                  </a:ext>
                </a:extLst>
              </p:cNvPr>
              <p:cNvSpPr/>
              <p:nvPr/>
            </p:nvSpPr>
            <p:spPr>
              <a:xfrm>
                <a:off x="5712028" y="3277743"/>
                <a:ext cx="95250" cy="95250"/>
              </a:xfrm>
              <a:custGeom>
                <a:avLst/>
                <a:gdLst>
                  <a:gd name="connsiteX0" fmla="*/ 103118 w 95250"/>
                  <a:gd name="connsiteY0" fmla="*/ 51559 h 95250"/>
                  <a:gd name="connsiteX1" fmla="*/ 51559 w 95250"/>
                  <a:gd name="connsiteY1" fmla="*/ 103118 h 95250"/>
                  <a:gd name="connsiteX2" fmla="*/ 0 w 95250"/>
                  <a:gd name="connsiteY2" fmla="*/ 51559 h 95250"/>
                  <a:gd name="connsiteX3" fmla="*/ 51559 w 95250"/>
                  <a:gd name="connsiteY3" fmla="*/ 0 h 95250"/>
                  <a:gd name="connsiteX4" fmla="*/ 103118 w 95250"/>
                  <a:gd name="connsiteY4" fmla="*/ 5155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103118" y="51559"/>
                    </a:moveTo>
                    <a:cubicBezTo>
                      <a:pt x="103118" y="80034"/>
                      <a:pt x="80034" y="103118"/>
                      <a:pt x="51559" y="103118"/>
                    </a:cubicBezTo>
                    <a:cubicBezTo>
                      <a:pt x="23084" y="103118"/>
                      <a:pt x="0" y="80034"/>
                      <a:pt x="0" y="51559"/>
                    </a:cubicBezTo>
                    <a:cubicBezTo>
                      <a:pt x="0" y="23084"/>
                      <a:pt x="23084" y="0"/>
                      <a:pt x="51559" y="0"/>
                    </a:cubicBezTo>
                    <a:cubicBezTo>
                      <a:pt x="80034" y="0"/>
                      <a:pt x="103118" y="23084"/>
                      <a:pt x="103118" y="515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4E53296A-30D5-4108-8B6C-3ECC11F44A0C}"/>
                  </a:ext>
                </a:extLst>
              </p:cNvPr>
              <p:cNvSpPr/>
              <p:nvPr/>
            </p:nvSpPr>
            <p:spPr>
              <a:xfrm>
                <a:off x="5814717" y="3401463"/>
                <a:ext cx="190500" cy="428625"/>
              </a:xfrm>
              <a:custGeom>
                <a:avLst/>
                <a:gdLst>
                  <a:gd name="connsiteX0" fmla="*/ 191310 w 190500"/>
                  <a:gd name="connsiteY0" fmla="*/ 155524 h 428625"/>
                  <a:gd name="connsiteX1" fmla="*/ 186433 w 190500"/>
                  <a:gd name="connsiteY1" fmla="*/ 106909 h 428625"/>
                  <a:gd name="connsiteX2" fmla="*/ 175003 w 190500"/>
                  <a:gd name="connsiteY2" fmla="*/ 29308 h 428625"/>
                  <a:gd name="connsiteX3" fmla="*/ 144247 w 190500"/>
                  <a:gd name="connsiteY3" fmla="*/ 0 h 428625"/>
                  <a:gd name="connsiteX4" fmla="*/ 48177 w 190500"/>
                  <a:gd name="connsiteY4" fmla="*/ 0 h 428625"/>
                  <a:gd name="connsiteX5" fmla="*/ 17431 w 190500"/>
                  <a:gd name="connsiteY5" fmla="*/ 29308 h 428625"/>
                  <a:gd name="connsiteX6" fmla="*/ 0 w 190500"/>
                  <a:gd name="connsiteY6" fmla="*/ 147666 h 428625"/>
                  <a:gd name="connsiteX7" fmla="*/ 30747 w 190500"/>
                  <a:gd name="connsiteY7" fmla="*/ 179089 h 428625"/>
                  <a:gd name="connsiteX8" fmla="*/ 40329 w 190500"/>
                  <a:gd name="connsiteY8" fmla="*/ 179089 h 428625"/>
                  <a:gd name="connsiteX9" fmla="*/ 63989 w 190500"/>
                  <a:gd name="connsiteY9" fmla="*/ 414804 h 428625"/>
                  <a:gd name="connsiteX10" fmla="*/ 82744 w 190500"/>
                  <a:gd name="connsiteY10" fmla="*/ 432254 h 428625"/>
                  <a:gd name="connsiteX11" fmla="*/ 109671 w 190500"/>
                  <a:gd name="connsiteY11" fmla="*/ 432254 h 428625"/>
                  <a:gd name="connsiteX12" fmla="*/ 128416 w 190500"/>
                  <a:gd name="connsiteY12" fmla="*/ 414804 h 428625"/>
                  <a:gd name="connsiteX13" fmla="*/ 152076 w 190500"/>
                  <a:gd name="connsiteY13" fmla="*/ 179089 h 428625"/>
                  <a:gd name="connsiteX14" fmla="*/ 161687 w 190500"/>
                  <a:gd name="connsiteY14" fmla="*/ 179089 h 428625"/>
                  <a:gd name="connsiteX15" fmla="*/ 191310 w 190500"/>
                  <a:gd name="connsiteY15" fmla="*/ 155524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0500" h="428625">
                    <a:moveTo>
                      <a:pt x="191310" y="155524"/>
                    </a:moveTo>
                    <a:lnTo>
                      <a:pt x="186433" y="106909"/>
                    </a:lnTo>
                    <a:lnTo>
                      <a:pt x="175003" y="29308"/>
                    </a:lnTo>
                    <a:cubicBezTo>
                      <a:pt x="175003" y="12325"/>
                      <a:pt x="161249" y="0"/>
                      <a:pt x="144247" y="0"/>
                    </a:cubicBezTo>
                    <a:lnTo>
                      <a:pt x="48177" y="0"/>
                    </a:lnTo>
                    <a:cubicBezTo>
                      <a:pt x="31194" y="0"/>
                      <a:pt x="17431" y="12325"/>
                      <a:pt x="17431" y="29308"/>
                    </a:cubicBezTo>
                    <a:lnTo>
                      <a:pt x="0" y="147666"/>
                    </a:lnTo>
                    <a:cubicBezTo>
                      <a:pt x="0" y="164640"/>
                      <a:pt x="13783" y="179089"/>
                      <a:pt x="30747" y="179089"/>
                    </a:cubicBezTo>
                    <a:lnTo>
                      <a:pt x="40329" y="179089"/>
                    </a:lnTo>
                    <a:lnTo>
                      <a:pt x="63989" y="414804"/>
                    </a:lnTo>
                    <a:cubicBezTo>
                      <a:pt x="63989" y="425129"/>
                      <a:pt x="72390" y="432254"/>
                      <a:pt x="82744" y="432254"/>
                    </a:cubicBezTo>
                    <a:lnTo>
                      <a:pt x="109671" y="432254"/>
                    </a:lnTo>
                    <a:cubicBezTo>
                      <a:pt x="120005" y="432254"/>
                      <a:pt x="128416" y="425129"/>
                      <a:pt x="128416" y="414804"/>
                    </a:cubicBezTo>
                    <a:lnTo>
                      <a:pt x="152076" y="179089"/>
                    </a:lnTo>
                    <a:lnTo>
                      <a:pt x="161687" y="179089"/>
                    </a:lnTo>
                    <a:cubicBezTo>
                      <a:pt x="175974" y="179080"/>
                      <a:pt x="187833" y="168840"/>
                      <a:pt x="191310" y="155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233509A0-B57F-41EC-8CCC-BE59333BF60B}"/>
                  </a:ext>
                </a:extLst>
              </p:cNvPr>
              <p:cNvSpPr/>
              <p:nvPr/>
            </p:nvSpPr>
            <p:spPr>
              <a:xfrm>
                <a:off x="5859370" y="3277743"/>
                <a:ext cx="95250" cy="95250"/>
              </a:xfrm>
              <a:custGeom>
                <a:avLst/>
                <a:gdLst>
                  <a:gd name="connsiteX0" fmla="*/ 51568 w 95250"/>
                  <a:gd name="connsiteY0" fmla="*/ 103118 h 95250"/>
                  <a:gd name="connsiteX1" fmla="*/ 95402 w 95250"/>
                  <a:gd name="connsiteY1" fmla="*/ 78648 h 95250"/>
                  <a:gd name="connsiteX2" fmla="*/ 99651 w 95250"/>
                  <a:gd name="connsiteY2" fmla="*/ 70104 h 95250"/>
                  <a:gd name="connsiteX3" fmla="*/ 65180 w 95250"/>
                  <a:gd name="connsiteY3" fmla="*/ 1876 h 95250"/>
                  <a:gd name="connsiteX4" fmla="*/ 51568 w 95250"/>
                  <a:gd name="connsiteY4" fmla="*/ 0 h 95250"/>
                  <a:gd name="connsiteX5" fmla="*/ 0 w 95250"/>
                  <a:gd name="connsiteY5" fmla="*/ 51559 h 95250"/>
                  <a:gd name="connsiteX6" fmla="*/ 7753 w 95250"/>
                  <a:gd name="connsiteY6" fmla="*/ 78657 h 95250"/>
                  <a:gd name="connsiteX7" fmla="*/ 51568 w 95250"/>
                  <a:gd name="connsiteY7" fmla="*/ 10311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" h="95250">
                    <a:moveTo>
                      <a:pt x="51568" y="103118"/>
                    </a:moveTo>
                    <a:cubicBezTo>
                      <a:pt x="70094" y="103118"/>
                      <a:pt x="86296" y="93316"/>
                      <a:pt x="95402" y="78648"/>
                    </a:cubicBezTo>
                    <a:cubicBezTo>
                      <a:pt x="97069" y="75952"/>
                      <a:pt x="98498" y="73095"/>
                      <a:pt x="99651" y="70104"/>
                    </a:cubicBezTo>
                    <a:lnTo>
                      <a:pt x="65180" y="1876"/>
                    </a:lnTo>
                    <a:cubicBezTo>
                      <a:pt x="60836" y="686"/>
                      <a:pt x="56283" y="0"/>
                      <a:pt x="51568" y="0"/>
                    </a:cubicBezTo>
                    <a:cubicBezTo>
                      <a:pt x="23098" y="0"/>
                      <a:pt x="0" y="23098"/>
                      <a:pt x="0" y="51559"/>
                    </a:cubicBezTo>
                    <a:cubicBezTo>
                      <a:pt x="0" y="61512"/>
                      <a:pt x="2867" y="70780"/>
                      <a:pt x="7753" y="78657"/>
                    </a:cubicBezTo>
                    <a:cubicBezTo>
                      <a:pt x="16850" y="93316"/>
                      <a:pt x="33052" y="103118"/>
                      <a:pt x="51568" y="1031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6F968DB4-8CB6-4E66-9417-AA88A0F6E62A}"/>
                  </a:ext>
                </a:extLst>
              </p:cNvPr>
              <p:cNvSpPr/>
              <p:nvPr/>
            </p:nvSpPr>
            <p:spPr>
              <a:xfrm>
                <a:off x="6086065" y="3024292"/>
                <a:ext cx="19050" cy="76200"/>
              </a:xfrm>
              <a:custGeom>
                <a:avLst/>
                <a:gdLst>
                  <a:gd name="connsiteX0" fmla="*/ 10420 w 19050"/>
                  <a:gd name="connsiteY0" fmla="*/ 83353 h 76200"/>
                  <a:gd name="connsiteX1" fmla="*/ 20841 w 19050"/>
                  <a:gd name="connsiteY1" fmla="*/ 72933 h 76200"/>
                  <a:gd name="connsiteX2" fmla="*/ 20841 w 19050"/>
                  <a:gd name="connsiteY2" fmla="*/ 10411 h 76200"/>
                  <a:gd name="connsiteX3" fmla="*/ 10420 w 19050"/>
                  <a:gd name="connsiteY3" fmla="*/ 0 h 76200"/>
                  <a:gd name="connsiteX4" fmla="*/ 0 w 19050"/>
                  <a:gd name="connsiteY4" fmla="*/ 10411 h 76200"/>
                  <a:gd name="connsiteX5" fmla="*/ 0 w 19050"/>
                  <a:gd name="connsiteY5" fmla="*/ 72933 h 76200"/>
                  <a:gd name="connsiteX6" fmla="*/ 10420 w 19050"/>
                  <a:gd name="connsiteY6" fmla="*/ 83353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76200">
                    <a:moveTo>
                      <a:pt x="10420" y="83353"/>
                    </a:moveTo>
                    <a:cubicBezTo>
                      <a:pt x="16173" y="83353"/>
                      <a:pt x="20841" y="78686"/>
                      <a:pt x="20841" y="72933"/>
                    </a:cubicBezTo>
                    <a:lnTo>
                      <a:pt x="20841" y="10411"/>
                    </a:lnTo>
                    <a:cubicBezTo>
                      <a:pt x="20841" y="4658"/>
                      <a:pt x="16173" y="0"/>
                      <a:pt x="10420" y="0"/>
                    </a:cubicBezTo>
                    <a:cubicBezTo>
                      <a:pt x="4648" y="0"/>
                      <a:pt x="0" y="4667"/>
                      <a:pt x="0" y="10411"/>
                    </a:cubicBezTo>
                    <a:lnTo>
                      <a:pt x="0" y="72933"/>
                    </a:lnTo>
                    <a:cubicBezTo>
                      <a:pt x="10" y="78686"/>
                      <a:pt x="4677" y="83353"/>
                      <a:pt x="10420" y="833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1F925A1F-FEA5-48E2-9B11-21826329FC02}"/>
                  </a:ext>
                </a:extLst>
              </p:cNvPr>
              <p:cNvSpPr/>
              <p:nvPr/>
            </p:nvSpPr>
            <p:spPr>
              <a:xfrm>
                <a:off x="6148595" y="3055539"/>
                <a:ext cx="47625" cy="66675"/>
              </a:xfrm>
              <a:custGeom>
                <a:avLst/>
                <a:gdLst>
                  <a:gd name="connsiteX0" fmla="*/ 5203 w 47625"/>
                  <a:gd name="connsiteY0" fmla="*/ 73595 h 66675"/>
                  <a:gd name="connsiteX1" fmla="*/ 10394 w 47625"/>
                  <a:gd name="connsiteY1" fmla="*/ 75004 h 66675"/>
                  <a:gd name="connsiteX2" fmla="*/ 19433 w 47625"/>
                  <a:gd name="connsiteY2" fmla="*/ 69794 h 66675"/>
                  <a:gd name="connsiteX3" fmla="*/ 50713 w 47625"/>
                  <a:gd name="connsiteY3" fmla="*/ 15645 h 66675"/>
                  <a:gd name="connsiteX4" fmla="*/ 46894 w 47625"/>
                  <a:gd name="connsiteY4" fmla="*/ 1395 h 66675"/>
                  <a:gd name="connsiteX5" fmla="*/ 32664 w 47625"/>
                  <a:gd name="connsiteY5" fmla="*/ 5224 h 66675"/>
                  <a:gd name="connsiteX6" fmla="*/ 1402 w 47625"/>
                  <a:gd name="connsiteY6" fmla="*/ 59355 h 66675"/>
                  <a:gd name="connsiteX7" fmla="*/ 5203 w 47625"/>
                  <a:gd name="connsiteY7" fmla="*/ 7359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66675">
                    <a:moveTo>
                      <a:pt x="5203" y="73595"/>
                    </a:moveTo>
                    <a:cubicBezTo>
                      <a:pt x="6860" y="74547"/>
                      <a:pt x="8632" y="75004"/>
                      <a:pt x="10394" y="75004"/>
                    </a:cubicBezTo>
                    <a:cubicBezTo>
                      <a:pt x="14023" y="75004"/>
                      <a:pt x="17509" y="73137"/>
                      <a:pt x="19433" y="69794"/>
                    </a:cubicBezTo>
                    <a:lnTo>
                      <a:pt x="50713" y="15645"/>
                    </a:lnTo>
                    <a:cubicBezTo>
                      <a:pt x="53580" y="10644"/>
                      <a:pt x="51856" y="4291"/>
                      <a:pt x="46894" y="1395"/>
                    </a:cubicBezTo>
                    <a:cubicBezTo>
                      <a:pt x="41912" y="-1481"/>
                      <a:pt x="35531" y="233"/>
                      <a:pt x="32664" y="5224"/>
                    </a:cubicBezTo>
                    <a:lnTo>
                      <a:pt x="1402" y="59355"/>
                    </a:lnTo>
                    <a:cubicBezTo>
                      <a:pt x="-1484" y="64355"/>
                      <a:pt x="231" y="70718"/>
                      <a:pt x="5203" y="73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A2D29A07-2E41-4543-A83D-A66496C74520}"/>
                  </a:ext>
                </a:extLst>
              </p:cNvPr>
              <p:cNvSpPr/>
              <p:nvPr/>
            </p:nvSpPr>
            <p:spPr>
              <a:xfrm>
                <a:off x="5992330" y="3055553"/>
                <a:ext cx="47625" cy="66675"/>
              </a:xfrm>
              <a:custGeom>
                <a:avLst/>
                <a:gdLst>
                  <a:gd name="connsiteX0" fmla="*/ 1362 w 47625"/>
                  <a:gd name="connsiteY0" fmla="*/ 15641 h 66675"/>
                  <a:gd name="connsiteX1" fmla="*/ 9191 w 47625"/>
                  <a:gd name="connsiteY1" fmla="*/ 29176 h 66675"/>
                  <a:gd name="connsiteX2" fmla="*/ 32632 w 47625"/>
                  <a:gd name="connsiteY2" fmla="*/ 69791 h 66675"/>
                  <a:gd name="connsiteX3" fmla="*/ 36528 w 47625"/>
                  <a:gd name="connsiteY3" fmla="*/ 73639 h 66675"/>
                  <a:gd name="connsiteX4" fmla="*/ 40672 w 47625"/>
                  <a:gd name="connsiteY4" fmla="*/ 74858 h 66675"/>
                  <a:gd name="connsiteX5" fmla="*/ 41662 w 47625"/>
                  <a:gd name="connsiteY5" fmla="*/ 74991 h 66675"/>
                  <a:gd name="connsiteX6" fmla="*/ 41672 w 47625"/>
                  <a:gd name="connsiteY6" fmla="*/ 74991 h 66675"/>
                  <a:gd name="connsiteX7" fmla="*/ 46863 w 47625"/>
                  <a:gd name="connsiteY7" fmla="*/ 73581 h 66675"/>
                  <a:gd name="connsiteX8" fmla="*/ 50663 w 47625"/>
                  <a:gd name="connsiteY8" fmla="*/ 59351 h 66675"/>
                  <a:gd name="connsiteX9" fmla="*/ 19412 w 47625"/>
                  <a:gd name="connsiteY9" fmla="*/ 5221 h 66675"/>
                  <a:gd name="connsiteX10" fmla="*/ 11115 w 47625"/>
                  <a:gd name="connsiteY10" fmla="*/ 29 h 66675"/>
                  <a:gd name="connsiteX11" fmla="*/ 5181 w 47625"/>
                  <a:gd name="connsiteY11" fmla="*/ 1391 h 66675"/>
                  <a:gd name="connsiteX12" fmla="*/ 381 w 47625"/>
                  <a:gd name="connsiteY12" fmla="*/ 13193 h 66675"/>
                  <a:gd name="connsiteX13" fmla="*/ 1362 w 47625"/>
                  <a:gd name="connsiteY13" fmla="*/ 1564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625" h="66675">
                    <a:moveTo>
                      <a:pt x="1362" y="15641"/>
                    </a:moveTo>
                    <a:lnTo>
                      <a:pt x="9191" y="29176"/>
                    </a:lnTo>
                    <a:lnTo>
                      <a:pt x="32632" y="69791"/>
                    </a:lnTo>
                    <a:cubicBezTo>
                      <a:pt x="33604" y="71457"/>
                      <a:pt x="34957" y="72762"/>
                      <a:pt x="36528" y="73639"/>
                    </a:cubicBezTo>
                    <a:cubicBezTo>
                      <a:pt x="37795" y="74353"/>
                      <a:pt x="39224" y="74724"/>
                      <a:pt x="40672" y="74858"/>
                    </a:cubicBezTo>
                    <a:cubicBezTo>
                      <a:pt x="41005" y="74896"/>
                      <a:pt x="41329" y="74991"/>
                      <a:pt x="41662" y="74991"/>
                    </a:cubicBezTo>
                    <a:cubicBezTo>
                      <a:pt x="41672" y="74991"/>
                      <a:pt x="41672" y="74991"/>
                      <a:pt x="41672" y="74991"/>
                    </a:cubicBezTo>
                    <a:cubicBezTo>
                      <a:pt x="43453" y="74991"/>
                      <a:pt x="45224" y="74534"/>
                      <a:pt x="46863" y="73581"/>
                    </a:cubicBezTo>
                    <a:cubicBezTo>
                      <a:pt x="51844" y="70705"/>
                      <a:pt x="53568" y="64342"/>
                      <a:pt x="50663" y="59351"/>
                    </a:cubicBezTo>
                    <a:lnTo>
                      <a:pt x="19412" y="5221"/>
                    </a:lnTo>
                    <a:cubicBezTo>
                      <a:pt x="17621" y="2106"/>
                      <a:pt x="14449" y="258"/>
                      <a:pt x="11115" y="29"/>
                    </a:cubicBezTo>
                    <a:cubicBezTo>
                      <a:pt x="9115" y="-123"/>
                      <a:pt x="7048" y="315"/>
                      <a:pt x="5181" y="1391"/>
                    </a:cubicBezTo>
                    <a:cubicBezTo>
                      <a:pt x="971" y="3830"/>
                      <a:pt x="-857" y="8726"/>
                      <a:pt x="381" y="13193"/>
                    </a:cubicBezTo>
                    <a:cubicBezTo>
                      <a:pt x="619" y="14031"/>
                      <a:pt x="914" y="14850"/>
                      <a:pt x="1362" y="156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5B66701D-8679-4A5F-A301-DB865880CE22}"/>
                  </a:ext>
                </a:extLst>
              </p:cNvPr>
              <p:cNvSpPr/>
              <p:nvPr/>
            </p:nvSpPr>
            <p:spPr>
              <a:xfrm>
                <a:off x="5944342" y="3185722"/>
                <a:ext cx="247650" cy="514350"/>
              </a:xfrm>
              <a:custGeom>
                <a:avLst/>
                <a:gdLst>
                  <a:gd name="connsiteX0" fmla="*/ 84278 w 247650"/>
                  <a:gd name="connsiteY0" fmla="*/ 199930 h 514350"/>
                  <a:gd name="connsiteX1" fmla="*/ 87240 w 247650"/>
                  <a:gd name="connsiteY1" fmla="*/ 204492 h 514350"/>
                  <a:gd name="connsiteX2" fmla="*/ 95946 w 247650"/>
                  <a:gd name="connsiteY2" fmla="*/ 261385 h 514350"/>
                  <a:gd name="connsiteX3" fmla="*/ 119597 w 247650"/>
                  <a:gd name="connsiteY3" fmla="*/ 497072 h 514350"/>
                  <a:gd name="connsiteX4" fmla="*/ 138342 w 247650"/>
                  <a:gd name="connsiteY4" fmla="*/ 514560 h 514350"/>
                  <a:gd name="connsiteX5" fmla="*/ 165269 w 247650"/>
                  <a:gd name="connsiteY5" fmla="*/ 514560 h 514350"/>
                  <a:gd name="connsiteX6" fmla="*/ 184014 w 247650"/>
                  <a:gd name="connsiteY6" fmla="*/ 497072 h 514350"/>
                  <a:gd name="connsiteX7" fmla="*/ 207684 w 247650"/>
                  <a:gd name="connsiteY7" fmla="*/ 261376 h 514350"/>
                  <a:gd name="connsiteX8" fmla="*/ 217276 w 247650"/>
                  <a:gd name="connsiteY8" fmla="*/ 261376 h 514350"/>
                  <a:gd name="connsiteX9" fmla="*/ 248042 w 247650"/>
                  <a:gd name="connsiteY9" fmla="*/ 229972 h 514350"/>
                  <a:gd name="connsiteX10" fmla="*/ 230611 w 247650"/>
                  <a:gd name="connsiteY10" fmla="*/ 111604 h 514350"/>
                  <a:gd name="connsiteX11" fmla="*/ 199855 w 247650"/>
                  <a:gd name="connsiteY11" fmla="*/ 82296 h 514350"/>
                  <a:gd name="connsiteX12" fmla="*/ 103795 w 247650"/>
                  <a:gd name="connsiteY12" fmla="*/ 82296 h 514350"/>
                  <a:gd name="connsiteX13" fmla="*/ 87536 w 247650"/>
                  <a:gd name="connsiteY13" fmla="*/ 86563 h 514350"/>
                  <a:gd name="connsiteX14" fmla="*/ 51045 w 247650"/>
                  <a:gd name="connsiteY14" fmla="*/ 14354 h 514350"/>
                  <a:gd name="connsiteX15" fmla="*/ 27700 w 247650"/>
                  <a:gd name="connsiteY15" fmla="*/ 0 h 514350"/>
                  <a:gd name="connsiteX16" fmla="*/ 15917 w 247650"/>
                  <a:gd name="connsiteY16" fmla="*/ 2819 h 514350"/>
                  <a:gd name="connsiteX17" fmla="*/ 14355 w 247650"/>
                  <a:gd name="connsiteY17" fmla="*/ 3600 h 514350"/>
                  <a:gd name="connsiteX18" fmla="*/ 2820 w 247650"/>
                  <a:gd name="connsiteY18" fmla="*/ 38729 h 514350"/>
                  <a:gd name="connsiteX19" fmla="*/ 84278 w 247650"/>
                  <a:gd name="connsiteY19" fmla="*/ 19993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7650" h="514350">
                    <a:moveTo>
                      <a:pt x="84278" y="199930"/>
                    </a:moveTo>
                    <a:cubicBezTo>
                      <a:pt x="85126" y="201587"/>
                      <a:pt x="86126" y="203102"/>
                      <a:pt x="87240" y="204492"/>
                    </a:cubicBezTo>
                    <a:lnTo>
                      <a:pt x="95946" y="261385"/>
                    </a:lnTo>
                    <a:lnTo>
                      <a:pt x="119597" y="497072"/>
                    </a:lnTo>
                    <a:cubicBezTo>
                      <a:pt x="119597" y="507416"/>
                      <a:pt x="127998" y="514560"/>
                      <a:pt x="138342" y="514560"/>
                    </a:cubicBezTo>
                    <a:lnTo>
                      <a:pt x="165269" y="514560"/>
                    </a:lnTo>
                    <a:cubicBezTo>
                      <a:pt x="175623" y="514560"/>
                      <a:pt x="184014" y="507416"/>
                      <a:pt x="184014" y="497072"/>
                    </a:cubicBezTo>
                    <a:lnTo>
                      <a:pt x="207684" y="261376"/>
                    </a:lnTo>
                    <a:lnTo>
                      <a:pt x="217276" y="261376"/>
                    </a:lnTo>
                    <a:cubicBezTo>
                      <a:pt x="234278" y="261376"/>
                      <a:pt x="248042" y="246945"/>
                      <a:pt x="248042" y="229972"/>
                    </a:cubicBezTo>
                    <a:lnTo>
                      <a:pt x="230611" y="111604"/>
                    </a:lnTo>
                    <a:cubicBezTo>
                      <a:pt x="230611" y="94631"/>
                      <a:pt x="216857" y="82296"/>
                      <a:pt x="199855" y="82296"/>
                    </a:cubicBezTo>
                    <a:lnTo>
                      <a:pt x="103795" y="82296"/>
                    </a:lnTo>
                    <a:cubicBezTo>
                      <a:pt x="97813" y="82296"/>
                      <a:pt x="92260" y="83849"/>
                      <a:pt x="87536" y="86563"/>
                    </a:cubicBezTo>
                    <a:lnTo>
                      <a:pt x="51045" y="14354"/>
                    </a:lnTo>
                    <a:cubicBezTo>
                      <a:pt x="46435" y="5239"/>
                      <a:pt x="37244" y="0"/>
                      <a:pt x="27700" y="0"/>
                    </a:cubicBezTo>
                    <a:cubicBezTo>
                      <a:pt x="23728" y="0"/>
                      <a:pt x="19699" y="914"/>
                      <a:pt x="15917" y="2819"/>
                    </a:cubicBezTo>
                    <a:lnTo>
                      <a:pt x="14355" y="3600"/>
                    </a:lnTo>
                    <a:cubicBezTo>
                      <a:pt x="1458" y="10116"/>
                      <a:pt x="-3695" y="25832"/>
                      <a:pt x="2820" y="38729"/>
                    </a:cubicBezTo>
                    <a:lnTo>
                      <a:pt x="84278" y="19993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4B745A6C-A59E-4D5D-9187-7F929CF6D4C0}"/>
                  </a:ext>
                </a:extLst>
              </p:cNvPr>
              <p:cNvSpPr/>
              <p:nvPr/>
            </p:nvSpPr>
            <p:spPr>
              <a:xfrm>
                <a:off x="6044594" y="3144298"/>
                <a:ext cx="95250" cy="95250"/>
              </a:xfrm>
              <a:custGeom>
                <a:avLst/>
                <a:gdLst>
                  <a:gd name="connsiteX0" fmla="*/ 51568 w 95250"/>
                  <a:gd name="connsiteY0" fmla="*/ 103118 h 95250"/>
                  <a:gd name="connsiteX1" fmla="*/ 95374 w 95250"/>
                  <a:gd name="connsiteY1" fmla="*/ 78648 h 95250"/>
                  <a:gd name="connsiteX2" fmla="*/ 103118 w 95250"/>
                  <a:gd name="connsiteY2" fmla="*/ 51549 h 95250"/>
                  <a:gd name="connsiteX3" fmla="*/ 51568 w 95250"/>
                  <a:gd name="connsiteY3" fmla="*/ 0 h 95250"/>
                  <a:gd name="connsiteX4" fmla="*/ 0 w 95250"/>
                  <a:gd name="connsiteY4" fmla="*/ 51549 h 95250"/>
                  <a:gd name="connsiteX5" fmla="*/ 95 w 95250"/>
                  <a:gd name="connsiteY5" fmla="*/ 53407 h 95250"/>
                  <a:gd name="connsiteX6" fmla="*/ 51568 w 95250"/>
                  <a:gd name="connsiteY6" fmla="*/ 10311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95250">
                    <a:moveTo>
                      <a:pt x="51568" y="103118"/>
                    </a:moveTo>
                    <a:cubicBezTo>
                      <a:pt x="70094" y="103118"/>
                      <a:pt x="86277" y="93316"/>
                      <a:pt x="95374" y="78648"/>
                    </a:cubicBezTo>
                    <a:cubicBezTo>
                      <a:pt x="100260" y="70771"/>
                      <a:pt x="103118" y="61503"/>
                      <a:pt x="103118" y="51549"/>
                    </a:cubicBezTo>
                    <a:cubicBezTo>
                      <a:pt x="103118" y="23079"/>
                      <a:pt x="80039" y="0"/>
                      <a:pt x="51568" y="0"/>
                    </a:cubicBezTo>
                    <a:cubicBezTo>
                      <a:pt x="23098" y="0"/>
                      <a:pt x="0" y="23079"/>
                      <a:pt x="0" y="51549"/>
                    </a:cubicBezTo>
                    <a:cubicBezTo>
                      <a:pt x="0" y="52168"/>
                      <a:pt x="76" y="52788"/>
                      <a:pt x="95" y="53407"/>
                    </a:cubicBezTo>
                    <a:cubicBezTo>
                      <a:pt x="1086" y="81020"/>
                      <a:pt x="23717" y="103118"/>
                      <a:pt x="51568" y="1031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79A225FC-7BC4-4FDB-8842-D40C9ABE8A0B}"/>
                  </a:ext>
                </a:extLst>
              </p:cNvPr>
              <p:cNvSpPr/>
              <p:nvPr/>
            </p:nvSpPr>
            <p:spPr>
              <a:xfrm>
                <a:off x="5995940" y="3730323"/>
                <a:ext cx="200025" cy="95250"/>
              </a:xfrm>
              <a:custGeom>
                <a:avLst/>
                <a:gdLst>
                  <a:gd name="connsiteX0" fmla="*/ 163354 w 200025"/>
                  <a:gd name="connsiteY0" fmla="*/ 0 h 95250"/>
                  <a:gd name="connsiteX1" fmla="*/ 155486 w 200025"/>
                  <a:gd name="connsiteY1" fmla="*/ 0 h 95250"/>
                  <a:gd name="connsiteX2" fmla="*/ 44939 w 200025"/>
                  <a:gd name="connsiteY2" fmla="*/ 0 h 95250"/>
                  <a:gd name="connsiteX3" fmla="*/ 37100 w 200025"/>
                  <a:gd name="connsiteY3" fmla="*/ 0 h 95250"/>
                  <a:gd name="connsiteX4" fmla="*/ 18545 w 200025"/>
                  <a:gd name="connsiteY4" fmla="*/ 18555 h 95250"/>
                  <a:gd name="connsiteX5" fmla="*/ 0 w 200025"/>
                  <a:gd name="connsiteY5" fmla="*/ 84849 h 95250"/>
                  <a:gd name="connsiteX6" fmla="*/ 18545 w 200025"/>
                  <a:gd name="connsiteY6" fmla="*/ 103384 h 95250"/>
                  <a:gd name="connsiteX7" fmla="*/ 181889 w 200025"/>
                  <a:gd name="connsiteY7" fmla="*/ 103384 h 95250"/>
                  <a:gd name="connsiteX8" fmla="*/ 200425 w 200025"/>
                  <a:gd name="connsiteY8" fmla="*/ 84849 h 95250"/>
                  <a:gd name="connsiteX9" fmla="*/ 181889 w 200025"/>
                  <a:gd name="connsiteY9" fmla="*/ 18555 h 95250"/>
                  <a:gd name="connsiteX10" fmla="*/ 163354 w 200025"/>
                  <a:gd name="connsiteY10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025" h="95250">
                    <a:moveTo>
                      <a:pt x="163354" y="0"/>
                    </a:moveTo>
                    <a:lnTo>
                      <a:pt x="155486" y="0"/>
                    </a:lnTo>
                    <a:lnTo>
                      <a:pt x="44939" y="0"/>
                    </a:lnTo>
                    <a:lnTo>
                      <a:pt x="37100" y="0"/>
                    </a:lnTo>
                    <a:cubicBezTo>
                      <a:pt x="26860" y="0"/>
                      <a:pt x="18545" y="8296"/>
                      <a:pt x="18545" y="18555"/>
                    </a:cubicBezTo>
                    <a:lnTo>
                      <a:pt x="0" y="84849"/>
                    </a:lnTo>
                    <a:cubicBezTo>
                      <a:pt x="0" y="95079"/>
                      <a:pt x="8287" y="103384"/>
                      <a:pt x="18545" y="103384"/>
                    </a:cubicBezTo>
                    <a:lnTo>
                      <a:pt x="181889" y="103384"/>
                    </a:lnTo>
                    <a:cubicBezTo>
                      <a:pt x="192129" y="103384"/>
                      <a:pt x="200425" y="95088"/>
                      <a:pt x="200425" y="84849"/>
                    </a:cubicBezTo>
                    <a:lnTo>
                      <a:pt x="181889" y="18555"/>
                    </a:lnTo>
                    <a:cubicBezTo>
                      <a:pt x="181889" y="8296"/>
                      <a:pt x="173584" y="0"/>
                      <a:pt x="163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8FC091A-4B5C-41B4-A976-D290B9434BB3}"/>
                </a:ext>
              </a:extLst>
            </p:cNvPr>
            <p:cNvSpPr txBox="1"/>
            <p:nvPr/>
          </p:nvSpPr>
          <p:spPr>
            <a:xfrm>
              <a:off x="2983475" y="2480436"/>
              <a:ext cx="3877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bg1"/>
                  </a:solidFill>
                </a:rPr>
                <a:t>1</a:t>
              </a:r>
              <a:endParaRPr lang="uk-UA" sz="8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8171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w angle photography of gray metal structure">
            <a:extLst>
              <a:ext uri="{FF2B5EF4-FFF2-40B4-BE49-F238E27FC236}">
                <a16:creationId xmlns:a16="http://schemas.microsoft.com/office/drawing/2014/main" xmlns="" id="{D179554C-A60C-4461-964D-D93F384D3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9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3CACE64-5964-42B8-A592-BE082C0CBA09}"/>
              </a:ext>
            </a:extLst>
          </p:cNvPr>
          <p:cNvSpPr/>
          <p:nvPr/>
        </p:nvSpPr>
        <p:spPr>
          <a:xfrm>
            <a:off x="0" y="6176962"/>
            <a:ext cx="3859213" cy="681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E3B6DD63-8E38-42AB-AA1D-D8293233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478" y="365125"/>
            <a:ext cx="6840322" cy="1325563"/>
          </a:xfrm>
        </p:spPr>
        <p:txBody>
          <a:bodyPr/>
          <a:lstStyle/>
          <a:p>
            <a:r>
              <a:rPr lang="en-AU" dirty="0"/>
              <a:t>Team Leadership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478" y="2308859"/>
            <a:ext cx="4418381" cy="386810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2000" b="1" dirty="0">
                <a:solidFill>
                  <a:schemeClr val="accent1"/>
                </a:solidFill>
              </a:rPr>
              <a:t>LEADERSHİP</a:t>
            </a:r>
            <a:r>
              <a:rPr lang="tr-TR" sz="2000" dirty="0"/>
              <a:t> is not just a top-down process between the formal leader and team members; and there can be multiple leaders within a group</a:t>
            </a:r>
            <a:r>
              <a:rPr lang="en-GB" sz="2000" dirty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>
                <a:solidFill>
                  <a:schemeClr val="bg1"/>
                </a:solidFill>
              </a:rPr>
              <a:t>16</a:t>
            </a:fld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88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E2BB891-8DEC-45F8-BA90-8DB4F9CA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Team Leadership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2049530"/>
            <a:ext cx="3962400" cy="255295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sz="2000" dirty="0"/>
              <a:t>What may be most important from the perspective of group performance is whether the </a:t>
            </a:r>
            <a:r>
              <a:rPr lang="tr-TR" sz="2000" b="1" dirty="0">
                <a:solidFill>
                  <a:schemeClr val="accent1"/>
                </a:solidFill>
              </a:rPr>
              <a:t>FORMAL AND EMERGENT LEADERS</a:t>
            </a:r>
            <a:r>
              <a:rPr lang="tr-TR" sz="2000" dirty="0"/>
              <a:t> are able to </a:t>
            </a:r>
            <a:r>
              <a:rPr lang="tr-TR" sz="2000" b="1" dirty="0">
                <a:solidFill>
                  <a:schemeClr val="accent1"/>
                </a:solidFill>
              </a:rPr>
              <a:t>COORDİNATE</a:t>
            </a:r>
            <a:r>
              <a:rPr lang="tr-TR" sz="2000" dirty="0"/>
              <a:t> effectively.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17</a:t>
            </a:fld>
            <a:endParaRPr lang="uk-UA"/>
          </a:p>
        </p:txBody>
      </p:sp>
      <p:pic>
        <p:nvPicPr>
          <p:cNvPr id="4098" name="Picture 2" descr="two planes with smoke trails">
            <a:extLst>
              <a:ext uri="{FF2B5EF4-FFF2-40B4-BE49-F238E27FC236}">
                <a16:creationId xmlns:a16="http://schemas.microsoft.com/office/drawing/2014/main" xmlns="" id="{F0C0C13B-71CB-4500-81A8-36E93C5ED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0" t="9076" r="31921"/>
          <a:stretch/>
        </p:blipFill>
        <p:spPr bwMode="auto">
          <a:xfrm>
            <a:off x="6187440" y="103957"/>
            <a:ext cx="6004560" cy="596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878D54-9C6E-4236-B441-90CBE822D1FA}"/>
              </a:ext>
            </a:extLst>
          </p:cNvPr>
          <p:cNvSpPr txBox="1"/>
          <p:nvPr/>
        </p:nvSpPr>
        <p:spPr>
          <a:xfrm>
            <a:off x="6362700" y="504444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COORDINATE</a:t>
            </a:r>
            <a:endParaRPr lang="uk-UA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23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66C6EBE-0018-41AC-BFE4-454535FFD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Team Leadership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6360" y="2240279"/>
            <a:ext cx="5120640" cy="35099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tr-TR" sz="2000" dirty="0"/>
              <a:t>When </a:t>
            </a:r>
            <a:r>
              <a:rPr lang="tr-TR" sz="2000" b="1" dirty="0">
                <a:solidFill>
                  <a:schemeClr val="accent1"/>
                </a:solidFill>
              </a:rPr>
              <a:t>FORMAL AND EMERGENT LEADERS </a:t>
            </a:r>
            <a:r>
              <a:rPr lang="tr-TR" sz="2000" dirty="0"/>
              <a:t>recognize one another as leaders, they should be better able to </a:t>
            </a:r>
            <a:r>
              <a:rPr lang="tr-TR" sz="2000" b="1" dirty="0">
                <a:solidFill>
                  <a:schemeClr val="accent1"/>
                </a:solidFill>
              </a:rPr>
              <a:t>SYNCHRONİZE </a:t>
            </a:r>
            <a:r>
              <a:rPr lang="tr-TR" sz="2000" dirty="0"/>
              <a:t>their leadership efforts so that decision making and action are more effectively channeled within the group. </a:t>
            </a:r>
            <a:endParaRPr lang="en-GB" sz="20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18</a:t>
            </a:fld>
            <a:endParaRPr lang="uk-UA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5E81F10-92E1-41DF-84E7-56894B12A33F}"/>
              </a:ext>
            </a:extLst>
          </p:cNvPr>
          <p:cNvGrpSpPr/>
          <p:nvPr/>
        </p:nvGrpSpPr>
        <p:grpSpPr>
          <a:xfrm>
            <a:off x="-617419" y="220135"/>
            <a:ext cx="7102040" cy="6708878"/>
            <a:chOff x="-520970" y="834920"/>
            <a:chExt cx="5071625" cy="53405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D6E175A-015A-4529-A6FA-781F87D01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81900" y="834920"/>
              <a:ext cx="4468755" cy="534055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443DE87-82A7-4F27-97A3-4CE10AC12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0970" y="834920"/>
              <a:ext cx="4468755" cy="534055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86DCE70-3E5E-45DA-8585-4EC1E14336BA}"/>
              </a:ext>
            </a:extLst>
          </p:cNvPr>
          <p:cNvGrpSpPr/>
          <p:nvPr/>
        </p:nvGrpSpPr>
        <p:grpSpPr>
          <a:xfrm>
            <a:off x="2542579" y="4367851"/>
            <a:ext cx="782175" cy="1557337"/>
            <a:chOff x="2390179" y="4383091"/>
            <a:chExt cx="782175" cy="155733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4B9B02D5-0368-454A-B41B-DE114F6E17EC}"/>
                </a:ext>
              </a:extLst>
            </p:cNvPr>
            <p:cNvSpPr/>
            <p:nvPr/>
          </p:nvSpPr>
          <p:spPr>
            <a:xfrm rot="5400000">
              <a:off x="1986671" y="4827873"/>
              <a:ext cx="1030497" cy="223481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C65C4F44-AC49-4343-8A85-07FE977E38E1}"/>
                </a:ext>
              </a:extLst>
            </p:cNvPr>
            <p:cNvSpPr/>
            <p:nvPr/>
          </p:nvSpPr>
          <p:spPr>
            <a:xfrm rot="5400000">
              <a:off x="2108977" y="5165906"/>
              <a:ext cx="1325563" cy="223481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79F7037D-D61C-4447-A861-7BDBAC1DB80E}"/>
                </a:ext>
              </a:extLst>
            </p:cNvPr>
            <p:cNvSpPr/>
            <p:nvPr/>
          </p:nvSpPr>
          <p:spPr>
            <a:xfrm rot="5400000">
              <a:off x="2634689" y="4697275"/>
              <a:ext cx="851850" cy="223481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91427B7-E607-4D73-98A1-E1C792CCD8B2}"/>
              </a:ext>
            </a:extLst>
          </p:cNvPr>
          <p:cNvSpPr/>
          <p:nvPr/>
        </p:nvSpPr>
        <p:spPr>
          <a:xfrm rot="16200000">
            <a:off x="1703776" y="2932264"/>
            <a:ext cx="2425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accent3"/>
                </a:solidFill>
              </a:rPr>
              <a:t>SYNCHRONİZE</a:t>
            </a:r>
            <a:endParaRPr lang="uk-UA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9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7FFF10CD-1670-4D36-BDAD-96B9D5118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Team Composition</a:t>
            </a:r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ADCE52-F7B0-4A52-B134-EBA93A1DC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434" y="2141537"/>
            <a:ext cx="3429000" cy="22272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000" b="1" dirty="0">
                <a:solidFill>
                  <a:schemeClr val="accent1"/>
                </a:solidFill>
              </a:rPr>
              <a:t>A well-composed team has members</a:t>
            </a:r>
            <a:r>
              <a:rPr lang="tr-TR" sz="2000" dirty="0"/>
              <a:t> </a:t>
            </a:r>
            <a:endParaRPr lang="en-US" sz="2000" dirty="0"/>
          </a:p>
          <a:p>
            <a:pPr marL="0" indent="0">
              <a:buNone/>
            </a:pPr>
            <a:r>
              <a:rPr lang="tr-TR" sz="2000" dirty="0"/>
              <a:t>who have the required complement of knowledge and skills, and can effectively integrate their efforts to achieve the team’s purpose </a:t>
            </a:r>
            <a:endParaRPr lang="uk-UA" sz="2000" dirty="0"/>
          </a:p>
          <a:p>
            <a:pPr marL="0" indent="0">
              <a:buNone/>
            </a:pPr>
            <a:endParaRPr lang="uk-UA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426BD1B-C12F-4673-95D2-B18A4211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2</a:t>
            </a:fld>
            <a:endParaRPr lang="uk-UA"/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principles of design balance&quot;">
            <a:extLst>
              <a:ext uri="{FF2B5EF4-FFF2-40B4-BE49-F238E27FC236}">
                <a16:creationId xmlns:a16="http://schemas.microsoft.com/office/drawing/2014/main" xmlns="" id="{863D6FE2-F74B-4D19-A7B4-CF909F36B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2400"/>
            <a:ext cx="5650068" cy="37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25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2569A10-E2FC-425A-B772-96B41238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Team Composition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13ADCE52-F7B0-4A52-B134-EBA93A1DC1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53150" y="2346325"/>
                <a:ext cx="4070350" cy="224534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tr-TR" sz="2300" dirty="0"/>
                  <a:t>The team should be as small as possible, given the work to be accomplished. </a:t>
                </a:r>
                <a:endParaRPr lang="en-US" sz="23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0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tr-TR" sz="2300" b="1" dirty="0">
                    <a:solidFill>
                      <a:schemeClr val="accent1"/>
                    </a:solidFill>
                  </a:rPr>
                  <a:t>GROUP SİZE</a:t>
                </a:r>
                <a:r>
                  <a:rPr lang="tr-TR" sz="29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sz="29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↑</m:t>
                    </m:r>
                  </m:oMath>
                </a14:m>
                <a:r>
                  <a:rPr lang="tr-TR" sz="2900" b="1" dirty="0">
                    <a:solidFill>
                      <a:schemeClr val="accent1"/>
                    </a:solidFill>
                  </a:rPr>
                  <a:t> </a:t>
                </a:r>
                <a:endParaRPr lang="en-US" sz="2300" b="1" dirty="0">
                  <a:solidFill>
                    <a:schemeClr val="accent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300" b="1" dirty="0">
                  <a:solidFill>
                    <a:schemeClr val="accent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tr-TR" sz="2300" b="1" dirty="0">
                    <a:solidFill>
                      <a:schemeClr val="accent1"/>
                    </a:solidFill>
                  </a:rPr>
                  <a:t>İNTİMACY AND COHESİON</a:t>
                </a:r>
                <a14:m>
                  <m:oMath xmlns:m="http://schemas.openxmlformats.org/officeDocument/2006/math">
                    <m:r>
                      <a:rPr lang="tr-TR" sz="29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↓</m:t>
                    </m:r>
                  </m:oMath>
                </a14:m>
                <a:endParaRPr lang="uk-UA" sz="2900" b="1" dirty="0">
                  <a:solidFill>
                    <a:schemeClr val="accent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uk-UA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3ADCE52-F7B0-4A52-B134-EBA93A1DC1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53150" y="2346325"/>
                <a:ext cx="4070350" cy="2245340"/>
              </a:xfrm>
              <a:blipFill>
                <a:blip r:embed="rId2"/>
                <a:stretch>
                  <a:fillRect l="-749" t="-81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426BD1B-C12F-4673-95D2-B18A4211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3</a:t>
            </a:fld>
            <a:endParaRPr lang="uk-UA"/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rowing in the same direction&quot;">
            <a:extLst>
              <a:ext uri="{FF2B5EF4-FFF2-40B4-BE49-F238E27FC236}">
                <a16:creationId xmlns:a16="http://schemas.microsoft.com/office/drawing/2014/main" xmlns="" id="{16E529D2-C2FC-4B3D-A713-7F65CF8C3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566"/>
            <a:ext cx="5721350" cy="381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B6679233-23AB-4511-A889-ECA8D2E4263F}"/>
              </a:ext>
            </a:extLst>
          </p:cNvPr>
          <p:cNvSpPr/>
          <p:nvPr/>
        </p:nvSpPr>
        <p:spPr>
          <a:xfrm>
            <a:off x="6153150" y="3767159"/>
            <a:ext cx="666185" cy="362389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52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698E92A0-2CC2-4828-B992-BDFAD0EB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Team Composition</a:t>
            </a:r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ADCE52-F7B0-4A52-B134-EBA93A1DC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3922" y="2203260"/>
            <a:ext cx="3834001" cy="2149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When picking people for a team, a manager or supervisor must </a:t>
            </a:r>
            <a:r>
              <a:rPr lang="en-US" sz="2000" b="1" dirty="0">
                <a:solidFill>
                  <a:schemeClr val="accent1"/>
                </a:solidFill>
              </a:rPr>
              <a:t>take into account each individual’s  personality</a:t>
            </a:r>
            <a:r>
              <a:rPr lang="en-US" sz="2000" dirty="0"/>
              <a:t>, social style, skills, and thought process. </a:t>
            </a:r>
          </a:p>
          <a:p>
            <a:pPr marL="0" indent="0">
              <a:buNone/>
            </a:pPr>
            <a:endParaRPr lang="uk-UA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426BD1B-C12F-4673-95D2-B18A4211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4</a:t>
            </a:fld>
            <a:endParaRPr lang="uk-UA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712CE9E8-549F-491E-B4BC-F4F2CFCF09D8}"/>
              </a:ext>
            </a:extLst>
          </p:cNvPr>
          <p:cNvGrpSpPr/>
          <p:nvPr/>
        </p:nvGrpSpPr>
        <p:grpSpPr>
          <a:xfrm>
            <a:off x="1347170" y="1765008"/>
            <a:ext cx="4322280" cy="3327984"/>
            <a:chOff x="838200" y="1598644"/>
            <a:chExt cx="5340219" cy="4111759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xmlns="" id="{F93AE4A1-61E3-45D6-927B-4F32A05B46EE}"/>
                </a:ext>
              </a:extLst>
            </p:cNvPr>
            <p:cNvSpPr/>
            <p:nvPr/>
          </p:nvSpPr>
          <p:spPr>
            <a:xfrm>
              <a:off x="838200" y="1598644"/>
              <a:ext cx="1524000" cy="1313793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xmlns="" id="{3D85031E-B008-4B48-8B34-EA85CF1B238E}"/>
                </a:ext>
              </a:extLst>
            </p:cNvPr>
            <p:cNvSpPr/>
            <p:nvPr/>
          </p:nvSpPr>
          <p:spPr>
            <a:xfrm>
              <a:off x="2110273" y="2310881"/>
              <a:ext cx="1524000" cy="1313793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xmlns="" id="{81BA61EB-AC04-49AC-9048-EAACD88AB803}"/>
                </a:ext>
              </a:extLst>
            </p:cNvPr>
            <p:cNvSpPr/>
            <p:nvPr/>
          </p:nvSpPr>
          <p:spPr>
            <a:xfrm>
              <a:off x="838200" y="3001346"/>
              <a:ext cx="1524000" cy="1313793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xmlns="" id="{7AFCF4DA-5122-47B0-890D-9CE27A211B9D}"/>
                </a:ext>
              </a:extLst>
            </p:cNvPr>
            <p:cNvSpPr/>
            <p:nvPr/>
          </p:nvSpPr>
          <p:spPr>
            <a:xfrm>
              <a:off x="2110273" y="3713583"/>
              <a:ext cx="1524000" cy="1313793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xmlns="" id="{C22090A3-FF85-49B7-A9AF-52D1545C7439}"/>
                </a:ext>
              </a:extLst>
            </p:cNvPr>
            <p:cNvSpPr/>
            <p:nvPr/>
          </p:nvSpPr>
          <p:spPr>
            <a:xfrm>
              <a:off x="3382346" y="3001346"/>
              <a:ext cx="1524000" cy="1313793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xmlns="" id="{FD36B70D-B6CC-4A9A-8F3A-A18FA92E4C87}"/>
                </a:ext>
              </a:extLst>
            </p:cNvPr>
            <p:cNvSpPr/>
            <p:nvPr/>
          </p:nvSpPr>
          <p:spPr>
            <a:xfrm>
              <a:off x="3382346" y="4396610"/>
              <a:ext cx="1524000" cy="1313793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xmlns="" id="{5E529153-E028-4890-B332-43E5B821F8A8}"/>
                </a:ext>
              </a:extLst>
            </p:cNvPr>
            <p:cNvSpPr/>
            <p:nvPr/>
          </p:nvSpPr>
          <p:spPr>
            <a:xfrm>
              <a:off x="4654419" y="2310881"/>
              <a:ext cx="1524000" cy="1313793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D6DB6991-8301-4A77-B4A8-9E18CA6E1462}"/>
                </a:ext>
              </a:extLst>
            </p:cNvPr>
            <p:cNvGrpSpPr/>
            <p:nvPr/>
          </p:nvGrpSpPr>
          <p:grpSpPr>
            <a:xfrm>
              <a:off x="2710920" y="2471018"/>
              <a:ext cx="322706" cy="996780"/>
              <a:chOff x="5988987" y="3101978"/>
              <a:chExt cx="209550" cy="647262"/>
            </a:xfrm>
            <a:solidFill>
              <a:schemeClr val="bg1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C52728CC-FC53-4583-9F98-80CA5DBA13AD}"/>
                  </a:ext>
                </a:extLst>
              </p:cNvPr>
              <p:cNvSpPr/>
              <p:nvPr/>
            </p:nvSpPr>
            <p:spPr>
              <a:xfrm>
                <a:off x="6005265" y="3101978"/>
                <a:ext cx="180975" cy="180975"/>
              </a:xfrm>
              <a:custGeom>
                <a:avLst/>
                <a:gdLst>
                  <a:gd name="connsiteX0" fmla="*/ 90764 w 180975"/>
                  <a:gd name="connsiteY0" fmla="*/ 181480 h 180975"/>
                  <a:gd name="connsiteX1" fmla="*/ 181489 w 180975"/>
                  <a:gd name="connsiteY1" fmla="*/ 90735 h 180975"/>
                  <a:gd name="connsiteX2" fmla="*/ 90764 w 180975"/>
                  <a:gd name="connsiteY2" fmla="*/ 0 h 180975"/>
                  <a:gd name="connsiteX3" fmla="*/ 0 w 180975"/>
                  <a:gd name="connsiteY3" fmla="*/ 90735 h 180975"/>
                  <a:gd name="connsiteX4" fmla="*/ 90764 w 180975"/>
                  <a:gd name="connsiteY4" fmla="*/ 18148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180975">
                    <a:moveTo>
                      <a:pt x="90764" y="181480"/>
                    </a:moveTo>
                    <a:cubicBezTo>
                      <a:pt x="140884" y="181480"/>
                      <a:pt x="181489" y="140846"/>
                      <a:pt x="181489" y="90735"/>
                    </a:cubicBezTo>
                    <a:cubicBezTo>
                      <a:pt x="181489" y="40624"/>
                      <a:pt x="140875" y="0"/>
                      <a:pt x="90764" y="0"/>
                    </a:cubicBezTo>
                    <a:cubicBezTo>
                      <a:pt x="40624" y="0"/>
                      <a:pt x="0" y="40624"/>
                      <a:pt x="0" y="90735"/>
                    </a:cubicBezTo>
                    <a:cubicBezTo>
                      <a:pt x="0" y="140846"/>
                      <a:pt x="40624" y="181480"/>
                      <a:pt x="90764" y="1814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32C69A42-C009-41C7-A542-FBC85850DFB0}"/>
                  </a:ext>
                </a:extLst>
              </p:cNvPr>
              <p:cNvSpPr/>
              <p:nvPr/>
            </p:nvSpPr>
            <p:spPr>
              <a:xfrm>
                <a:off x="5988987" y="3292040"/>
                <a:ext cx="209550" cy="457200"/>
              </a:xfrm>
              <a:custGeom>
                <a:avLst/>
                <a:gdLst>
                  <a:gd name="connsiteX0" fmla="*/ 171221 w 209550"/>
                  <a:gd name="connsiteY0" fmla="*/ 0 h 457200"/>
                  <a:gd name="connsiteX1" fmla="*/ 42805 w 209550"/>
                  <a:gd name="connsiteY1" fmla="*/ 0 h 457200"/>
                  <a:gd name="connsiteX2" fmla="*/ 0 w 209550"/>
                  <a:gd name="connsiteY2" fmla="*/ 42805 h 457200"/>
                  <a:gd name="connsiteX3" fmla="*/ 0 w 209550"/>
                  <a:gd name="connsiteY3" fmla="*/ 232848 h 457200"/>
                  <a:gd name="connsiteX4" fmla="*/ 42805 w 209550"/>
                  <a:gd name="connsiteY4" fmla="*/ 275654 h 457200"/>
                  <a:gd name="connsiteX5" fmla="*/ 55178 w 209550"/>
                  <a:gd name="connsiteY5" fmla="*/ 275654 h 457200"/>
                  <a:gd name="connsiteX6" fmla="*/ 55178 w 209550"/>
                  <a:gd name="connsiteY6" fmla="*/ 419738 h 457200"/>
                  <a:gd name="connsiteX7" fmla="*/ 107042 w 209550"/>
                  <a:gd name="connsiteY7" fmla="*/ 463991 h 457200"/>
                  <a:gd name="connsiteX8" fmla="*/ 158887 w 209550"/>
                  <a:gd name="connsiteY8" fmla="*/ 419738 h 457200"/>
                  <a:gd name="connsiteX9" fmla="*/ 158887 w 209550"/>
                  <a:gd name="connsiteY9" fmla="*/ 275654 h 457200"/>
                  <a:gd name="connsiteX10" fmla="*/ 171221 w 209550"/>
                  <a:gd name="connsiteY10" fmla="*/ 275654 h 457200"/>
                  <a:gd name="connsiteX11" fmla="*/ 214027 w 209550"/>
                  <a:gd name="connsiteY11" fmla="*/ 232848 h 457200"/>
                  <a:gd name="connsiteX12" fmla="*/ 214027 w 209550"/>
                  <a:gd name="connsiteY12" fmla="*/ 42805 h 457200"/>
                  <a:gd name="connsiteX13" fmla="*/ 171221 w 209550"/>
                  <a:gd name="connsiteY13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9550" h="457200">
                    <a:moveTo>
                      <a:pt x="171221" y="0"/>
                    </a:moveTo>
                    <a:lnTo>
                      <a:pt x="42805" y="0"/>
                    </a:lnTo>
                    <a:cubicBezTo>
                      <a:pt x="19164" y="0"/>
                      <a:pt x="0" y="19164"/>
                      <a:pt x="0" y="42805"/>
                    </a:cubicBezTo>
                    <a:lnTo>
                      <a:pt x="0" y="232848"/>
                    </a:lnTo>
                    <a:cubicBezTo>
                      <a:pt x="0" y="256470"/>
                      <a:pt x="19164" y="275654"/>
                      <a:pt x="42805" y="275654"/>
                    </a:cubicBezTo>
                    <a:lnTo>
                      <a:pt x="55178" y="275654"/>
                    </a:lnTo>
                    <a:lnTo>
                      <a:pt x="55178" y="419738"/>
                    </a:lnTo>
                    <a:cubicBezTo>
                      <a:pt x="55178" y="444179"/>
                      <a:pt x="78400" y="463991"/>
                      <a:pt x="107042" y="463991"/>
                    </a:cubicBezTo>
                    <a:cubicBezTo>
                      <a:pt x="135674" y="463991"/>
                      <a:pt x="158887" y="444179"/>
                      <a:pt x="158887" y="419738"/>
                    </a:cubicBezTo>
                    <a:lnTo>
                      <a:pt x="158887" y="275654"/>
                    </a:lnTo>
                    <a:lnTo>
                      <a:pt x="171221" y="275654"/>
                    </a:lnTo>
                    <a:cubicBezTo>
                      <a:pt x="194862" y="275654"/>
                      <a:pt x="214027" y="256470"/>
                      <a:pt x="214027" y="232848"/>
                    </a:cubicBezTo>
                    <a:lnTo>
                      <a:pt x="214027" y="42805"/>
                    </a:lnTo>
                    <a:cubicBezTo>
                      <a:pt x="214027" y="19155"/>
                      <a:pt x="194872" y="0"/>
                      <a:pt x="17122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CD0A0DAF-4699-4CDC-94B2-31BB13EDCE0E}"/>
                </a:ext>
              </a:extLst>
            </p:cNvPr>
            <p:cNvGrpSpPr/>
            <p:nvPr/>
          </p:nvGrpSpPr>
          <p:grpSpPr>
            <a:xfrm>
              <a:off x="3958991" y="3159852"/>
              <a:ext cx="322706" cy="996780"/>
              <a:chOff x="5988987" y="3101978"/>
              <a:chExt cx="209550" cy="647262"/>
            </a:xfrm>
            <a:solidFill>
              <a:schemeClr val="bg1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B7C9480A-7A1D-409D-98A0-1962E40DF5E6}"/>
                  </a:ext>
                </a:extLst>
              </p:cNvPr>
              <p:cNvSpPr/>
              <p:nvPr/>
            </p:nvSpPr>
            <p:spPr>
              <a:xfrm>
                <a:off x="6005265" y="3101978"/>
                <a:ext cx="180975" cy="180975"/>
              </a:xfrm>
              <a:custGeom>
                <a:avLst/>
                <a:gdLst>
                  <a:gd name="connsiteX0" fmla="*/ 90764 w 180975"/>
                  <a:gd name="connsiteY0" fmla="*/ 181480 h 180975"/>
                  <a:gd name="connsiteX1" fmla="*/ 181489 w 180975"/>
                  <a:gd name="connsiteY1" fmla="*/ 90735 h 180975"/>
                  <a:gd name="connsiteX2" fmla="*/ 90764 w 180975"/>
                  <a:gd name="connsiteY2" fmla="*/ 0 h 180975"/>
                  <a:gd name="connsiteX3" fmla="*/ 0 w 180975"/>
                  <a:gd name="connsiteY3" fmla="*/ 90735 h 180975"/>
                  <a:gd name="connsiteX4" fmla="*/ 90764 w 180975"/>
                  <a:gd name="connsiteY4" fmla="*/ 18148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180975">
                    <a:moveTo>
                      <a:pt x="90764" y="181480"/>
                    </a:moveTo>
                    <a:cubicBezTo>
                      <a:pt x="140884" y="181480"/>
                      <a:pt x="181489" y="140846"/>
                      <a:pt x="181489" y="90735"/>
                    </a:cubicBezTo>
                    <a:cubicBezTo>
                      <a:pt x="181489" y="40624"/>
                      <a:pt x="140875" y="0"/>
                      <a:pt x="90764" y="0"/>
                    </a:cubicBezTo>
                    <a:cubicBezTo>
                      <a:pt x="40624" y="0"/>
                      <a:pt x="0" y="40624"/>
                      <a:pt x="0" y="90735"/>
                    </a:cubicBezTo>
                    <a:cubicBezTo>
                      <a:pt x="0" y="140846"/>
                      <a:pt x="40624" y="181480"/>
                      <a:pt x="90764" y="1814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ED13407A-DD49-46AD-A055-7A21D519A763}"/>
                  </a:ext>
                </a:extLst>
              </p:cNvPr>
              <p:cNvSpPr/>
              <p:nvPr/>
            </p:nvSpPr>
            <p:spPr>
              <a:xfrm>
                <a:off x="5988987" y="3292040"/>
                <a:ext cx="209550" cy="457200"/>
              </a:xfrm>
              <a:custGeom>
                <a:avLst/>
                <a:gdLst>
                  <a:gd name="connsiteX0" fmla="*/ 171221 w 209550"/>
                  <a:gd name="connsiteY0" fmla="*/ 0 h 457200"/>
                  <a:gd name="connsiteX1" fmla="*/ 42805 w 209550"/>
                  <a:gd name="connsiteY1" fmla="*/ 0 h 457200"/>
                  <a:gd name="connsiteX2" fmla="*/ 0 w 209550"/>
                  <a:gd name="connsiteY2" fmla="*/ 42805 h 457200"/>
                  <a:gd name="connsiteX3" fmla="*/ 0 w 209550"/>
                  <a:gd name="connsiteY3" fmla="*/ 232848 h 457200"/>
                  <a:gd name="connsiteX4" fmla="*/ 42805 w 209550"/>
                  <a:gd name="connsiteY4" fmla="*/ 275654 h 457200"/>
                  <a:gd name="connsiteX5" fmla="*/ 55178 w 209550"/>
                  <a:gd name="connsiteY5" fmla="*/ 275654 h 457200"/>
                  <a:gd name="connsiteX6" fmla="*/ 55178 w 209550"/>
                  <a:gd name="connsiteY6" fmla="*/ 419738 h 457200"/>
                  <a:gd name="connsiteX7" fmla="*/ 107042 w 209550"/>
                  <a:gd name="connsiteY7" fmla="*/ 463991 h 457200"/>
                  <a:gd name="connsiteX8" fmla="*/ 158887 w 209550"/>
                  <a:gd name="connsiteY8" fmla="*/ 419738 h 457200"/>
                  <a:gd name="connsiteX9" fmla="*/ 158887 w 209550"/>
                  <a:gd name="connsiteY9" fmla="*/ 275654 h 457200"/>
                  <a:gd name="connsiteX10" fmla="*/ 171221 w 209550"/>
                  <a:gd name="connsiteY10" fmla="*/ 275654 h 457200"/>
                  <a:gd name="connsiteX11" fmla="*/ 214027 w 209550"/>
                  <a:gd name="connsiteY11" fmla="*/ 232848 h 457200"/>
                  <a:gd name="connsiteX12" fmla="*/ 214027 w 209550"/>
                  <a:gd name="connsiteY12" fmla="*/ 42805 h 457200"/>
                  <a:gd name="connsiteX13" fmla="*/ 171221 w 209550"/>
                  <a:gd name="connsiteY13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9550" h="457200">
                    <a:moveTo>
                      <a:pt x="171221" y="0"/>
                    </a:moveTo>
                    <a:lnTo>
                      <a:pt x="42805" y="0"/>
                    </a:lnTo>
                    <a:cubicBezTo>
                      <a:pt x="19164" y="0"/>
                      <a:pt x="0" y="19164"/>
                      <a:pt x="0" y="42805"/>
                    </a:cubicBezTo>
                    <a:lnTo>
                      <a:pt x="0" y="232848"/>
                    </a:lnTo>
                    <a:cubicBezTo>
                      <a:pt x="0" y="256470"/>
                      <a:pt x="19164" y="275654"/>
                      <a:pt x="42805" y="275654"/>
                    </a:cubicBezTo>
                    <a:lnTo>
                      <a:pt x="55178" y="275654"/>
                    </a:lnTo>
                    <a:lnTo>
                      <a:pt x="55178" y="419738"/>
                    </a:lnTo>
                    <a:cubicBezTo>
                      <a:pt x="55178" y="444179"/>
                      <a:pt x="78400" y="463991"/>
                      <a:pt x="107042" y="463991"/>
                    </a:cubicBezTo>
                    <a:cubicBezTo>
                      <a:pt x="135674" y="463991"/>
                      <a:pt x="158887" y="444179"/>
                      <a:pt x="158887" y="419738"/>
                    </a:cubicBezTo>
                    <a:lnTo>
                      <a:pt x="158887" y="275654"/>
                    </a:lnTo>
                    <a:lnTo>
                      <a:pt x="171221" y="275654"/>
                    </a:lnTo>
                    <a:cubicBezTo>
                      <a:pt x="194862" y="275654"/>
                      <a:pt x="214027" y="256470"/>
                      <a:pt x="214027" y="232848"/>
                    </a:cubicBezTo>
                    <a:lnTo>
                      <a:pt x="214027" y="42805"/>
                    </a:lnTo>
                    <a:cubicBezTo>
                      <a:pt x="214027" y="19155"/>
                      <a:pt x="194872" y="0"/>
                      <a:pt x="17122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377B98DF-548D-4983-B834-A15934859AF5}"/>
                </a:ext>
              </a:extLst>
            </p:cNvPr>
            <p:cNvGrpSpPr/>
            <p:nvPr/>
          </p:nvGrpSpPr>
          <p:grpSpPr>
            <a:xfrm>
              <a:off x="2710920" y="3873720"/>
              <a:ext cx="322706" cy="996780"/>
              <a:chOff x="5988987" y="3101978"/>
              <a:chExt cx="209550" cy="647262"/>
            </a:xfrm>
            <a:solidFill>
              <a:schemeClr val="bg1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2BDCBDCA-34E1-455C-AD8E-1E09E34A92F1}"/>
                  </a:ext>
                </a:extLst>
              </p:cNvPr>
              <p:cNvSpPr/>
              <p:nvPr/>
            </p:nvSpPr>
            <p:spPr>
              <a:xfrm>
                <a:off x="6005265" y="3101978"/>
                <a:ext cx="180975" cy="180975"/>
              </a:xfrm>
              <a:custGeom>
                <a:avLst/>
                <a:gdLst>
                  <a:gd name="connsiteX0" fmla="*/ 90764 w 180975"/>
                  <a:gd name="connsiteY0" fmla="*/ 181480 h 180975"/>
                  <a:gd name="connsiteX1" fmla="*/ 181489 w 180975"/>
                  <a:gd name="connsiteY1" fmla="*/ 90735 h 180975"/>
                  <a:gd name="connsiteX2" fmla="*/ 90764 w 180975"/>
                  <a:gd name="connsiteY2" fmla="*/ 0 h 180975"/>
                  <a:gd name="connsiteX3" fmla="*/ 0 w 180975"/>
                  <a:gd name="connsiteY3" fmla="*/ 90735 h 180975"/>
                  <a:gd name="connsiteX4" fmla="*/ 90764 w 180975"/>
                  <a:gd name="connsiteY4" fmla="*/ 18148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180975">
                    <a:moveTo>
                      <a:pt x="90764" y="181480"/>
                    </a:moveTo>
                    <a:cubicBezTo>
                      <a:pt x="140884" y="181480"/>
                      <a:pt x="181489" y="140846"/>
                      <a:pt x="181489" y="90735"/>
                    </a:cubicBezTo>
                    <a:cubicBezTo>
                      <a:pt x="181489" y="40624"/>
                      <a:pt x="140875" y="0"/>
                      <a:pt x="90764" y="0"/>
                    </a:cubicBezTo>
                    <a:cubicBezTo>
                      <a:pt x="40624" y="0"/>
                      <a:pt x="0" y="40624"/>
                      <a:pt x="0" y="90735"/>
                    </a:cubicBezTo>
                    <a:cubicBezTo>
                      <a:pt x="0" y="140846"/>
                      <a:pt x="40624" y="181480"/>
                      <a:pt x="90764" y="1814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04410E46-CFEE-4F56-969E-DBB0E22120A8}"/>
                  </a:ext>
                </a:extLst>
              </p:cNvPr>
              <p:cNvSpPr/>
              <p:nvPr/>
            </p:nvSpPr>
            <p:spPr>
              <a:xfrm>
                <a:off x="5988987" y="3292040"/>
                <a:ext cx="209550" cy="457200"/>
              </a:xfrm>
              <a:custGeom>
                <a:avLst/>
                <a:gdLst>
                  <a:gd name="connsiteX0" fmla="*/ 171221 w 209550"/>
                  <a:gd name="connsiteY0" fmla="*/ 0 h 457200"/>
                  <a:gd name="connsiteX1" fmla="*/ 42805 w 209550"/>
                  <a:gd name="connsiteY1" fmla="*/ 0 h 457200"/>
                  <a:gd name="connsiteX2" fmla="*/ 0 w 209550"/>
                  <a:gd name="connsiteY2" fmla="*/ 42805 h 457200"/>
                  <a:gd name="connsiteX3" fmla="*/ 0 w 209550"/>
                  <a:gd name="connsiteY3" fmla="*/ 232848 h 457200"/>
                  <a:gd name="connsiteX4" fmla="*/ 42805 w 209550"/>
                  <a:gd name="connsiteY4" fmla="*/ 275654 h 457200"/>
                  <a:gd name="connsiteX5" fmla="*/ 55178 w 209550"/>
                  <a:gd name="connsiteY5" fmla="*/ 275654 h 457200"/>
                  <a:gd name="connsiteX6" fmla="*/ 55178 w 209550"/>
                  <a:gd name="connsiteY6" fmla="*/ 419738 h 457200"/>
                  <a:gd name="connsiteX7" fmla="*/ 107042 w 209550"/>
                  <a:gd name="connsiteY7" fmla="*/ 463991 h 457200"/>
                  <a:gd name="connsiteX8" fmla="*/ 158887 w 209550"/>
                  <a:gd name="connsiteY8" fmla="*/ 419738 h 457200"/>
                  <a:gd name="connsiteX9" fmla="*/ 158887 w 209550"/>
                  <a:gd name="connsiteY9" fmla="*/ 275654 h 457200"/>
                  <a:gd name="connsiteX10" fmla="*/ 171221 w 209550"/>
                  <a:gd name="connsiteY10" fmla="*/ 275654 h 457200"/>
                  <a:gd name="connsiteX11" fmla="*/ 214027 w 209550"/>
                  <a:gd name="connsiteY11" fmla="*/ 232848 h 457200"/>
                  <a:gd name="connsiteX12" fmla="*/ 214027 w 209550"/>
                  <a:gd name="connsiteY12" fmla="*/ 42805 h 457200"/>
                  <a:gd name="connsiteX13" fmla="*/ 171221 w 209550"/>
                  <a:gd name="connsiteY13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9550" h="457200">
                    <a:moveTo>
                      <a:pt x="171221" y="0"/>
                    </a:moveTo>
                    <a:lnTo>
                      <a:pt x="42805" y="0"/>
                    </a:lnTo>
                    <a:cubicBezTo>
                      <a:pt x="19164" y="0"/>
                      <a:pt x="0" y="19164"/>
                      <a:pt x="0" y="42805"/>
                    </a:cubicBezTo>
                    <a:lnTo>
                      <a:pt x="0" y="232848"/>
                    </a:lnTo>
                    <a:cubicBezTo>
                      <a:pt x="0" y="256470"/>
                      <a:pt x="19164" y="275654"/>
                      <a:pt x="42805" y="275654"/>
                    </a:cubicBezTo>
                    <a:lnTo>
                      <a:pt x="55178" y="275654"/>
                    </a:lnTo>
                    <a:lnTo>
                      <a:pt x="55178" y="419738"/>
                    </a:lnTo>
                    <a:cubicBezTo>
                      <a:pt x="55178" y="444179"/>
                      <a:pt x="78400" y="463991"/>
                      <a:pt x="107042" y="463991"/>
                    </a:cubicBezTo>
                    <a:cubicBezTo>
                      <a:pt x="135674" y="463991"/>
                      <a:pt x="158887" y="444179"/>
                      <a:pt x="158887" y="419738"/>
                    </a:cubicBezTo>
                    <a:lnTo>
                      <a:pt x="158887" y="275654"/>
                    </a:lnTo>
                    <a:lnTo>
                      <a:pt x="171221" y="275654"/>
                    </a:lnTo>
                    <a:cubicBezTo>
                      <a:pt x="194862" y="275654"/>
                      <a:pt x="214027" y="256470"/>
                      <a:pt x="214027" y="232848"/>
                    </a:cubicBezTo>
                    <a:lnTo>
                      <a:pt x="214027" y="42805"/>
                    </a:lnTo>
                    <a:cubicBezTo>
                      <a:pt x="214027" y="19155"/>
                      <a:pt x="194872" y="0"/>
                      <a:pt x="17122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9895CCD6-23EF-4461-B04A-5CBA17AD43B3}"/>
                </a:ext>
              </a:extLst>
            </p:cNvPr>
            <p:cNvGrpSpPr/>
            <p:nvPr/>
          </p:nvGrpSpPr>
          <p:grpSpPr>
            <a:xfrm>
              <a:off x="3957624" y="4581568"/>
              <a:ext cx="322706" cy="996780"/>
              <a:chOff x="5988987" y="3101978"/>
              <a:chExt cx="209550" cy="647262"/>
            </a:xfrm>
            <a:solidFill>
              <a:schemeClr val="bg1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9BF13C96-1DC9-4905-97D7-8D3E91CD74F6}"/>
                  </a:ext>
                </a:extLst>
              </p:cNvPr>
              <p:cNvSpPr/>
              <p:nvPr/>
            </p:nvSpPr>
            <p:spPr>
              <a:xfrm>
                <a:off x="6005265" y="3101978"/>
                <a:ext cx="180975" cy="180975"/>
              </a:xfrm>
              <a:custGeom>
                <a:avLst/>
                <a:gdLst>
                  <a:gd name="connsiteX0" fmla="*/ 90764 w 180975"/>
                  <a:gd name="connsiteY0" fmla="*/ 181480 h 180975"/>
                  <a:gd name="connsiteX1" fmla="*/ 181489 w 180975"/>
                  <a:gd name="connsiteY1" fmla="*/ 90735 h 180975"/>
                  <a:gd name="connsiteX2" fmla="*/ 90764 w 180975"/>
                  <a:gd name="connsiteY2" fmla="*/ 0 h 180975"/>
                  <a:gd name="connsiteX3" fmla="*/ 0 w 180975"/>
                  <a:gd name="connsiteY3" fmla="*/ 90735 h 180975"/>
                  <a:gd name="connsiteX4" fmla="*/ 90764 w 180975"/>
                  <a:gd name="connsiteY4" fmla="*/ 18148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180975">
                    <a:moveTo>
                      <a:pt x="90764" y="181480"/>
                    </a:moveTo>
                    <a:cubicBezTo>
                      <a:pt x="140884" y="181480"/>
                      <a:pt x="181489" y="140846"/>
                      <a:pt x="181489" y="90735"/>
                    </a:cubicBezTo>
                    <a:cubicBezTo>
                      <a:pt x="181489" y="40624"/>
                      <a:pt x="140875" y="0"/>
                      <a:pt x="90764" y="0"/>
                    </a:cubicBezTo>
                    <a:cubicBezTo>
                      <a:pt x="40624" y="0"/>
                      <a:pt x="0" y="40624"/>
                      <a:pt x="0" y="90735"/>
                    </a:cubicBezTo>
                    <a:cubicBezTo>
                      <a:pt x="0" y="140846"/>
                      <a:pt x="40624" y="181480"/>
                      <a:pt x="90764" y="1814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40ECD226-F97B-4AF1-93CC-85F56AAC30B6}"/>
                  </a:ext>
                </a:extLst>
              </p:cNvPr>
              <p:cNvSpPr/>
              <p:nvPr/>
            </p:nvSpPr>
            <p:spPr>
              <a:xfrm>
                <a:off x="5988987" y="3292040"/>
                <a:ext cx="209550" cy="457200"/>
              </a:xfrm>
              <a:custGeom>
                <a:avLst/>
                <a:gdLst>
                  <a:gd name="connsiteX0" fmla="*/ 171221 w 209550"/>
                  <a:gd name="connsiteY0" fmla="*/ 0 h 457200"/>
                  <a:gd name="connsiteX1" fmla="*/ 42805 w 209550"/>
                  <a:gd name="connsiteY1" fmla="*/ 0 h 457200"/>
                  <a:gd name="connsiteX2" fmla="*/ 0 w 209550"/>
                  <a:gd name="connsiteY2" fmla="*/ 42805 h 457200"/>
                  <a:gd name="connsiteX3" fmla="*/ 0 w 209550"/>
                  <a:gd name="connsiteY3" fmla="*/ 232848 h 457200"/>
                  <a:gd name="connsiteX4" fmla="*/ 42805 w 209550"/>
                  <a:gd name="connsiteY4" fmla="*/ 275654 h 457200"/>
                  <a:gd name="connsiteX5" fmla="*/ 55178 w 209550"/>
                  <a:gd name="connsiteY5" fmla="*/ 275654 h 457200"/>
                  <a:gd name="connsiteX6" fmla="*/ 55178 w 209550"/>
                  <a:gd name="connsiteY6" fmla="*/ 419738 h 457200"/>
                  <a:gd name="connsiteX7" fmla="*/ 107042 w 209550"/>
                  <a:gd name="connsiteY7" fmla="*/ 463991 h 457200"/>
                  <a:gd name="connsiteX8" fmla="*/ 158887 w 209550"/>
                  <a:gd name="connsiteY8" fmla="*/ 419738 h 457200"/>
                  <a:gd name="connsiteX9" fmla="*/ 158887 w 209550"/>
                  <a:gd name="connsiteY9" fmla="*/ 275654 h 457200"/>
                  <a:gd name="connsiteX10" fmla="*/ 171221 w 209550"/>
                  <a:gd name="connsiteY10" fmla="*/ 275654 h 457200"/>
                  <a:gd name="connsiteX11" fmla="*/ 214027 w 209550"/>
                  <a:gd name="connsiteY11" fmla="*/ 232848 h 457200"/>
                  <a:gd name="connsiteX12" fmla="*/ 214027 w 209550"/>
                  <a:gd name="connsiteY12" fmla="*/ 42805 h 457200"/>
                  <a:gd name="connsiteX13" fmla="*/ 171221 w 209550"/>
                  <a:gd name="connsiteY13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9550" h="457200">
                    <a:moveTo>
                      <a:pt x="171221" y="0"/>
                    </a:moveTo>
                    <a:lnTo>
                      <a:pt x="42805" y="0"/>
                    </a:lnTo>
                    <a:cubicBezTo>
                      <a:pt x="19164" y="0"/>
                      <a:pt x="0" y="19164"/>
                      <a:pt x="0" y="42805"/>
                    </a:cubicBezTo>
                    <a:lnTo>
                      <a:pt x="0" y="232848"/>
                    </a:lnTo>
                    <a:cubicBezTo>
                      <a:pt x="0" y="256470"/>
                      <a:pt x="19164" y="275654"/>
                      <a:pt x="42805" y="275654"/>
                    </a:cubicBezTo>
                    <a:lnTo>
                      <a:pt x="55178" y="275654"/>
                    </a:lnTo>
                    <a:lnTo>
                      <a:pt x="55178" y="419738"/>
                    </a:lnTo>
                    <a:cubicBezTo>
                      <a:pt x="55178" y="444179"/>
                      <a:pt x="78400" y="463991"/>
                      <a:pt x="107042" y="463991"/>
                    </a:cubicBezTo>
                    <a:cubicBezTo>
                      <a:pt x="135674" y="463991"/>
                      <a:pt x="158887" y="444179"/>
                      <a:pt x="158887" y="419738"/>
                    </a:cubicBezTo>
                    <a:lnTo>
                      <a:pt x="158887" y="275654"/>
                    </a:lnTo>
                    <a:lnTo>
                      <a:pt x="171221" y="275654"/>
                    </a:lnTo>
                    <a:cubicBezTo>
                      <a:pt x="194862" y="275654"/>
                      <a:pt x="214027" y="256470"/>
                      <a:pt x="214027" y="232848"/>
                    </a:cubicBezTo>
                    <a:lnTo>
                      <a:pt x="214027" y="42805"/>
                    </a:lnTo>
                    <a:cubicBezTo>
                      <a:pt x="214027" y="19155"/>
                      <a:pt x="194872" y="0"/>
                      <a:pt x="17122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2A880A53-F2D6-4AFC-A41A-3562D9749A73}"/>
                </a:ext>
              </a:extLst>
            </p:cNvPr>
            <p:cNvGrpSpPr/>
            <p:nvPr/>
          </p:nvGrpSpPr>
          <p:grpSpPr>
            <a:xfrm>
              <a:off x="1461901" y="1738551"/>
              <a:ext cx="322706" cy="996780"/>
              <a:chOff x="5988987" y="3101978"/>
              <a:chExt cx="209550" cy="647262"/>
            </a:xfrm>
            <a:solidFill>
              <a:schemeClr val="bg1"/>
            </a:solidFill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5E9AD035-A839-438A-A0FD-7659F3096ADA}"/>
                  </a:ext>
                </a:extLst>
              </p:cNvPr>
              <p:cNvSpPr/>
              <p:nvPr/>
            </p:nvSpPr>
            <p:spPr>
              <a:xfrm>
                <a:off x="6005265" y="3101978"/>
                <a:ext cx="180975" cy="180975"/>
              </a:xfrm>
              <a:custGeom>
                <a:avLst/>
                <a:gdLst>
                  <a:gd name="connsiteX0" fmla="*/ 90764 w 180975"/>
                  <a:gd name="connsiteY0" fmla="*/ 181480 h 180975"/>
                  <a:gd name="connsiteX1" fmla="*/ 181489 w 180975"/>
                  <a:gd name="connsiteY1" fmla="*/ 90735 h 180975"/>
                  <a:gd name="connsiteX2" fmla="*/ 90764 w 180975"/>
                  <a:gd name="connsiteY2" fmla="*/ 0 h 180975"/>
                  <a:gd name="connsiteX3" fmla="*/ 0 w 180975"/>
                  <a:gd name="connsiteY3" fmla="*/ 90735 h 180975"/>
                  <a:gd name="connsiteX4" fmla="*/ 90764 w 180975"/>
                  <a:gd name="connsiteY4" fmla="*/ 18148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180975">
                    <a:moveTo>
                      <a:pt x="90764" y="181480"/>
                    </a:moveTo>
                    <a:cubicBezTo>
                      <a:pt x="140884" y="181480"/>
                      <a:pt x="181489" y="140846"/>
                      <a:pt x="181489" y="90735"/>
                    </a:cubicBezTo>
                    <a:cubicBezTo>
                      <a:pt x="181489" y="40624"/>
                      <a:pt x="140875" y="0"/>
                      <a:pt x="90764" y="0"/>
                    </a:cubicBezTo>
                    <a:cubicBezTo>
                      <a:pt x="40624" y="0"/>
                      <a:pt x="0" y="40624"/>
                      <a:pt x="0" y="90735"/>
                    </a:cubicBezTo>
                    <a:cubicBezTo>
                      <a:pt x="0" y="140846"/>
                      <a:pt x="40624" y="181480"/>
                      <a:pt x="90764" y="1814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9D9E6A65-C58F-471E-9278-4CC1BFAE6C57}"/>
                  </a:ext>
                </a:extLst>
              </p:cNvPr>
              <p:cNvSpPr/>
              <p:nvPr/>
            </p:nvSpPr>
            <p:spPr>
              <a:xfrm>
                <a:off x="5988987" y="3292040"/>
                <a:ext cx="209550" cy="457200"/>
              </a:xfrm>
              <a:custGeom>
                <a:avLst/>
                <a:gdLst>
                  <a:gd name="connsiteX0" fmla="*/ 171221 w 209550"/>
                  <a:gd name="connsiteY0" fmla="*/ 0 h 457200"/>
                  <a:gd name="connsiteX1" fmla="*/ 42805 w 209550"/>
                  <a:gd name="connsiteY1" fmla="*/ 0 h 457200"/>
                  <a:gd name="connsiteX2" fmla="*/ 0 w 209550"/>
                  <a:gd name="connsiteY2" fmla="*/ 42805 h 457200"/>
                  <a:gd name="connsiteX3" fmla="*/ 0 w 209550"/>
                  <a:gd name="connsiteY3" fmla="*/ 232848 h 457200"/>
                  <a:gd name="connsiteX4" fmla="*/ 42805 w 209550"/>
                  <a:gd name="connsiteY4" fmla="*/ 275654 h 457200"/>
                  <a:gd name="connsiteX5" fmla="*/ 55178 w 209550"/>
                  <a:gd name="connsiteY5" fmla="*/ 275654 h 457200"/>
                  <a:gd name="connsiteX6" fmla="*/ 55178 w 209550"/>
                  <a:gd name="connsiteY6" fmla="*/ 419738 h 457200"/>
                  <a:gd name="connsiteX7" fmla="*/ 107042 w 209550"/>
                  <a:gd name="connsiteY7" fmla="*/ 463991 h 457200"/>
                  <a:gd name="connsiteX8" fmla="*/ 158887 w 209550"/>
                  <a:gd name="connsiteY8" fmla="*/ 419738 h 457200"/>
                  <a:gd name="connsiteX9" fmla="*/ 158887 w 209550"/>
                  <a:gd name="connsiteY9" fmla="*/ 275654 h 457200"/>
                  <a:gd name="connsiteX10" fmla="*/ 171221 w 209550"/>
                  <a:gd name="connsiteY10" fmla="*/ 275654 h 457200"/>
                  <a:gd name="connsiteX11" fmla="*/ 214027 w 209550"/>
                  <a:gd name="connsiteY11" fmla="*/ 232848 h 457200"/>
                  <a:gd name="connsiteX12" fmla="*/ 214027 w 209550"/>
                  <a:gd name="connsiteY12" fmla="*/ 42805 h 457200"/>
                  <a:gd name="connsiteX13" fmla="*/ 171221 w 209550"/>
                  <a:gd name="connsiteY13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9550" h="457200">
                    <a:moveTo>
                      <a:pt x="171221" y="0"/>
                    </a:moveTo>
                    <a:lnTo>
                      <a:pt x="42805" y="0"/>
                    </a:lnTo>
                    <a:cubicBezTo>
                      <a:pt x="19164" y="0"/>
                      <a:pt x="0" y="19164"/>
                      <a:pt x="0" y="42805"/>
                    </a:cubicBezTo>
                    <a:lnTo>
                      <a:pt x="0" y="232848"/>
                    </a:lnTo>
                    <a:cubicBezTo>
                      <a:pt x="0" y="256470"/>
                      <a:pt x="19164" y="275654"/>
                      <a:pt x="42805" y="275654"/>
                    </a:cubicBezTo>
                    <a:lnTo>
                      <a:pt x="55178" y="275654"/>
                    </a:lnTo>
                    <a:lnTo>
                      <a:pt x="55178" y="419738"/>
                    </a:lnTo>
                    <a:cubicBezTo>
                      <a:pt x="55178" y="444179"/>
                      <a:pt x="78400" y="463991"/>
                      <a:pt x="107042" y="463991"/>
                    </a:cubicBezTo>
                    <a:cubicBezTo>
                      <a:pt x="135674" y="463991"/>
                      <a:pt x="158887" y="444179"/>
                      <a:pt x="158887" y="419738"/>
                    </a:cubicBezTo>
                    <a:lnTo>
                      <a:pt x="158887" y="275654"/>
                    </a:lnTo>
                    <a:lnTo>
                      <a:pt x="171221" y="275654"/>
                    </a:lnTo>
                    <a:cubicBezTo>
                      <a:pt x="194862" y="275654"/>
                      <a:pt x="214027" y="256470"/>
                      <a:pt x="214027" y="232848"/>
                    </a:cubicBezTo>
                    <a:lnTo>
                      <a:pt x="214027" y="42805"/>
                    </a:lnTo>
                    <a:cubicBezTo>
                      <a:pt x="214027" y="19155"/>
                      <a:pt x="194872" y="0"/>
                      <a:pt x="17122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0A4510E8-CFD3-4998-A850-75AF79DD19F3}"/>
                </a:ext>
              </a:extLst>
            </p:cNvPr>
            <p:cNvGrpSpPr/>
            <p:nvPr/>
          </p:nvGrpSpPr>
          <p:grpSpPr>
            <a:xfrm>
              <a:off x="1460534" y="3160267"/>
              <a:ext cx="322706" cy="996780"/>
              <a:chOff x="5988987" y="3101978"/>
              <a:chExt cx="209550" cy="647262"/>
            </a:xfrm>
            <a:solidFill>
              <a:schemeClr val="bg1"/>
            </a:solidFill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B1978F16-3306-4D8E-B113-74B89864143C}"/>
                  </a:ext>
                </a:extLst>
              </p:cNvPr>
              <p:cNvSpPr/>
              <p:nvPr/>
            </p:nvSpPr>
            <p:spPr>
              <a:xfrm>
                <a:off x="6005265" y="3101978"/>
                <a:ext cx="180975" cy="180975"/>
              </a:xfrm>
              <a:custGeom>
                <a:avLst/>
                <a:gdLst>
                  <a:gd name="connsiteX0" fmla="*/ 90764 w 180975"/>
                  <a:gd name="connsiteY0" fmla="*/ 181480 h 180975"/>
                  <a:gd name="connsiteX1" fmla="*/ 181489 w 180975"/>
                  <a:gd name="connsiteY1" fmla="*/ 90735 h 180975"/>
                  <a:gd name="connsiteX2" fmla="*/ 90764 w 180975"/>
                  <a:gd name="connsiteY2" fmla="*/ 0 h 180975"/>
                  <a:gd name="connsiteX3" fmla="*/ 0 w 180975"/>
                  <a:gd name="connsiteY3" fmla="*/ 90735 h 180975"/>
                  <a:gd name="connsiteX4" fmla="*/ 90764 w 180975"/>
                  <a:gd name="connsiteY4" fmla="*/ 18148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180975">
                    <a:moveTo>
                      <a:pt x="90764" y="181480"/>
                    </a:moveTo>
                    <a:cubicBezTo>
                      <a:pt x="140884" y="181480"/>
                      <a:pt x="181489" y="140846"/>
                      <a:pt x="181489" y="90735"/>
                    </a:cubicBezTo>
                    <a:cubicBezTo>
                      <a:pt x="181489" y="40624"/>
                      <a:pt x="140875" y="0"/>
                      <a:pt x="90764" y="0"/>
                    </a:cubicBezTo>
                    <a:cubicBezTo>
                      <a:pt x="40624" y="0"/>
                      <a:pt x="0" y="40624"/>
                      <a:pt x="0" y="90735"/>
                    </a:cubicBezTo>
                    <a:cubicBezTo>
                      <a:pt x="0" y="140846"/>
                      <a:pt x="40624" y="181480"/>
                      <a:pt x="90764" y="1814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8785CED8-D260-4FC7-B7D8-6687A43FCCE1}"/>
                  </a:ext>
                </a:extLst>
              </p:cNvPr>
              <p:cNvSpPr/>
              <p:nvPr/>
            </p:nvSpPr>
            <p:spPr>
              <a:xfrm>
                <a:off x="5988987" y="3292040"/>
                <a:ext cx="209550" cy="457200"/>
              </a:xfrm>
              <a:custGeom>
                <a:avLst/>
                <a:gdLst>
                  <a:gd name="connsiteX0" fmla="*/ 171221 w 209550"/>
                  <a:gd name="connsiteY0" fmla="*/ 0 h 457200"/>
                  <a:gd name="connsiteX1" fmla="*/ 42805 w 209550"/>
                  <a:gd name="connsiteY1" fmla="*/ 0 h 457200"/>
                  <a:gd name="connsiteX2" fmla="*/ 0 w 209550"/>
                  <a:gd name="connsiteY2" fmla="*/ 42805 h 457200"/>
                  <a:gd name="connsiteX3" fmla="*/ 0 w 209550"/>
                  <a:gd name="connsiteY3" fmla="*/ 232848 h 457200"/>
                  <a:gd name="connsiteX4" fmla="*/ 42805 w 209550"/>
                  <a:gd name="connsiteY4" fmla="*/ 275654 h 457200"/>
                  <a:gd name="connsiteX5" fmla="*/ 55178 w 209550"/>
                  <a:gd name="connsiteY5" fmla="*/ 275654 h 457200"/>
                  <a:gd name="connsiteX6" fmla="*/ 55178 w 209550"/>
                  <a:gd name="connsiteY6" fmla="*/ 419738 h 457200"/>
                  <a:gd name="connsiteX7" fmla="*/ 107042 w 209550"/>
                  <a:gd name="connsiteY7" fmla="*/ 463991 h 457200"/>
                  <a:gd name="connsiteX8" fmla="*/ 158887 w 209550"/>
                  <a:gd name="connsiteY8" fmla="*/ 419738 h 457200"/>
                  <a:gd name="connsiteX9" fmla="*/ 158887 w 209550"/>
                  <a:gd name="connsiteY9" fmla="*/ 275654 h 457200"/>
                  <a:gd name="connsiteX10" fmla="*/ 171221 w 209550"/>
                  <a:gd name="connsiteY10" fmla="*/ 275654 h 457200"/>
                  <a:gd name="connsiteX11" fmla="*/ 214027 w 209550"/>
                  <a:gd name="connsiteY11" fmla="*/ 232848 h 457200"/>
                  <a:gd name="connsiteX12" fmla="*/ 214027 w 209550"/>
                  <a:gd name="connsiteY12" fmla="*/ 42805 h 457200"/>
                  <a:gd name="connsiteX13" fmla="*/ 171221 w 209550"/>
                  <a:gd name="connsiteY13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9550" h="457200">
                    <a:moveTo>
                      <a:pt x="171221" y="0"/>
                    </a:moveTo>
                    <a:lnTo>
                      <a:pt x="42805" y="0"/>
                    </a:lnTo>
                    <a:cubicBezTo>
                      <a:pt x="19164" y="0"/>
                      <a:pt x="0" y="19164"/>
                      <a:pt x="0" y="42805"/>
                    </a:cubicBezTo>
                    <a:lnTo>
                      <a:pt x="0" y="232848"/>
                    </a:lnTo>
                    <a:cubicBezTo>
                      <a:pt x="0" y="256470"/>
                      <a:pt x="19164" y="275654"/>
                      <a:pt x="42805" y="275654"/>
                    </a:cubicBezTo>
                    <a:lnTo>
                      <a:pt x="55178" y="275654"/>
                    </a:lnTo>
                    <a:lnTo>
                      <a:pt x="55178" y="419738"/>
                    </a:lnTo>
                    <a:cubicBezTo>
                      <a:pt x="55178" y="444179"/>
                      <a:pt x="78400" y="463991"/>
                      <a:pt x="107042" y="463991"/>
                    </a:cubicBezTo>
                    <a:cubicBezTo>
                      <a:pt x="135674" y="463991"/>
                      <a:pt x="158887" y="444179"/>
                      <a:pt x="158887" y="419738"/>
                    </a:cubicBezTo>
                    <a:lnTo>
                      <a:pt x="158887" y="275654"/>
                    </a:lnTo>
                    <a:lnTo>
                      <a:pt x="171221" y="275654"/>
                    </a:lnTo>
                    <a:cubicBezTo>
                      <a:pt x="194862" y="275654"/>
                      <a:pt x="214027" y="256470"/>
                      <a:pt x="214027" y="232848"/>
                    </a:cubicBezTo>
                    <a:lnTo>
                      <a:pt x="214027" y="42805"/>
                    </a:lnTo>
                    <a:cubicBezTo>
                      <a:pt x="214027" y="19155"/>
                      <a:pt x="194872" y="0"/>
                      <a:pt x="17122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DEE20422-8617-4C2D-A522-6D2D0392B018}"/>
                </a:ext>
              </a:extLst>
            </p:cNvPr>
            <p:cNvGrpSpPr/>
            <p:nvPr/>
          </p:nvGrpSpPr>
          <p:grpSpPr>
            <a:xfrm>
              <a:off x="5256320" y="2471018"/>
              <a:ext cx="322706" cy="996780"/>
              <a:chOff x="5988987" y="3101978"/>
              <a:chExt cx="209550" cy="647262"/>
            </a:xfrm>
            <a:solidFill>
              <a:schemeClr val="bg1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4887B1B0-BCE8-4F03-B847-9EE5FC96C930}"/>
                  </a:ext>
                </a:extLst>
              </p:cNvPr>
              <p:cNvSpPr/>
              <p:nvPr/>
            </p:nvSpPr>
            <p:spPr>
              <a:xfrm>
                <a:off x="6005265" y="3101978"/>
                <a:ext cx="180975" cy="180975"/>
              </a:xfrm>
              <a:custGeom>
                <a:avLst/>
                <a:gdLst>
                  <a:gd name="connsiteX0" fmla="*/ 90764 w 180975"/>
                  <a:gd name="connsiteY0" fmla="*/ 181480 h 180975"/>
                  <a:gd name="connsiteX1" fmla="*/ 181489 w 180975"/>
                  <a:gd name="connsiteY1" fmla="*/ 90735 h 180975"/>
                  <a:gd name="connsiteX2" fmla="*/ 90764 w 180975"/>
                  <a:gd name="connsiteY2" fmla="*/ 0 h 180975"/>
                  <a:gd name="connsiteX3" fmla="*/ 0 w 180975"/>
                  <a:gd name="connsiteY3" fmla="*/ 90735 h 180975"/>
                  <a:gd name="connsiteX4" fmla="*/ 90764 w 180975"/>
                  <a:gd name="connsiteY4" fmla="*/ 18148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180975">
                    <a:moveTo>
                      <a:pt x="90764" y="181480"/>
                    </a:moveTo>
                    <a:cubicBezTo>
                      <a:pt x="140884" y="181480"/>
                      <a:pt x="181489" y="140846"/>
                      <a:pt x="181489" y="90735"/>
                    </a:cubicBezTo>
                    <a:cubicBezTo>
                      <a:pt x="181489" y="40624"/>
                      <a:pt x="140875" y="0"/>
                      <a:pt x="90764" y="0"/>
                    </a:cubicBezTo>
                    <a:cubicBezTo>
                      <a:pt x="40624" y="0"/>
                      <a:pt x="0" y="40624"/>
                      <a:pt x="0" y="90735"/>
                    </a:cubicBezTo>
                    <a:cubicBezTo>
                      <a:pt x="0" y="140846"/>
                      <a:pt x="40624" y="181480"/>
                      <a:pt x="90764" y="1814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2CC07744-7D0A-43CC-8D85-7B6F344AA65B}"/>
                  </a:ext>
                </a:extLst>
              </p:cNvPr>
              <p:cNvSpPr/>
              <p:nvPr/>
            </p:nvSpPr>
            <p:spPr>
              <a:xfrm>
                <a:off x="5988987" y="3292040"/>
                <a:ext cx="209550" cy="457200"/>
              </a:xfrm>
              <a:custGeom>
                <a:avLst/>
                <a:gdLst>
                  <a:gd name="connsiteX0" fmla="*/ 171221 w 209550"/>
                  <a:gd name="connsiteY0" fmla="*/ 0 h 457200"/>
                  <a:gd name="connsiteX1" fmla="*/ 42805 w 209550"/>
                  <a:gd name="connsiteY1" fmla="*/ 0 h 457200"/>
                  <a:gd name="connsiteX2" fmla="*/ 0 w 209550"/>
                  <a:gd name="connsiteY2" fmla="*/ 42805 h 457200"/>
                  <a:gd name="connsiteX3" fmla="*/ 0 w 209550"/>
                  <a:gd name="connsiteY3" fmla="*/ 232848 h 457200"/>
                  <a:gd name="connsiteX4" fmla="*/ 42805 w 209550"/>
                  <a:gd name="connsiteY4" fmla="*/ 275654 h 457200"/>
                  <a:gd name="connsiteX5" fmla="*/ 55178 w 209550"/>
                  <a:gd name="connsiteY5" fmla="*/ 275654 h 457200"/>
                  <a:gd name="connsiteX6" fmla="*/ 55178 w 209550"/>
                  <a:gd name="connsiteY6" fmla="*/ 419738 h 457200"/>
                  <a:gd name="connsiteX7" fmla="*/ 107042 w 209550"/>
                  <a:gd name="connsiteY7" fmla="*/ 463991 h 457200"/>
                  <a:gd name="connsiteX8" fmla="*/ 158887 w 209550"/>
                  <a:gd name="connsiteY8" fmla="*/ 419738 h 457200"/>
                  <a:gd name="connsiteX9" fmla="*/ 158887 w 209550"/>
                  <a:gd name="connsiteY9" fmla="*/ 275654 h 457200"/>
                  <a:gd name="connsiteX10" fmla="*/ 171221 w 209550"/>
                  <a:gd name="connsiteY10" fmla="*/ 275654 h 457200"/>
                  <a:gd name="connsiteX11" fmla="*/ 214027 w 209550"/>
                  <a:gd name="connsiteY11" fmla="*/ 232848 h 457200"/>
                  <a:gd name="connsiteX12" fmla="*/ 214027 w 209550"/>
                  <a:gd name="connsiteY12" fmla="*/ 42805 h 457200"/>
                  <a:gd name="connsiteX13" fmla="*/ 171221 w 209550"/>
                  <a:gd name="connsiteY13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9550" h="457200">
                    <a:moveTo>
                      <a:pt x="171221" y="0"/>
                    </a:moveTo>
                    <a:lnTo>
                      <a:pt x="42805" y="0"/>
                    </a:lnTo>
                    <a:cubicBezTo>
                      <a:pt x="19164" y="0"/>
                      <a:pt x="0" y="19164"/>
                      <a:pt x="0" y="42805"/>
                    </a:cubicBezTo>
                    <a:lnTo>
                      <a:pt x="0" y="232848"/>
                    </a:lnTo>
                    <a:cubicBezTo>
                      <a:pt x="0" y="256470"/>
                      <a:pt x="19164" y="275654"/>
                      <a:pt x="42805" y="275654"/>
                    </a:cubicBezTo>
                    <a:lnTo>
                      <a:pt x="55178" y="275654"/>
                    </a:lnTo>
                    <a:lnTo>
                      <a:pt x="55178" y="419738"/>
                    </a:lnTo>
                    <a:cubicBezTo>
                      <a:pt x="55178" y="444179"/>
                      <a:pt x="78400" y="463991"/>
                      <a:pt x="107042" y="463991"/>
                    </a:cubicBezTo>
                    <a:cubicBezTo>
                      <a:pt x="135674" y="463991"/>
                      <a:pt x="158887" y="444179"/>
                      <a:pt x="158887" y="419738"/>
                    </a:cubicBezTo>
                    <a:lnTo>
                      <a:pt x="158887" y="275654"/>
                    </a:lnTo>
                    <a:lnTo>
                      <a:pt x="171221" y="275654"/>
                    </a:lnTo>
                    <a:cubicBezTo>
                      <a:pt x="194862" y="275654"/>
                      <a:pt x="214027" y="256470"/>
                      <a:pt x="214027" y="232848"/>
                    </a:cubicBezTo>
                    <a:lnTo>
                      <a:pt x="214027" y="42805"/>
                    </a:lnTo>
                    <a:cubicBezTo>
                      <a:pt x="214027" y="19155"/>
                      <a:pt x="194872" y="0"/>
                      <a:pt x="17122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80342BE4-EB62-4B01-8873-37C2E70FFE69}"/>
                </a:ext>
              </a:extLst>
            </p:cNvPr>
            <p:cNvGrpSpPr/>
            <p:nvPr/>
          </p:nvGrpSpPr>
          <p:grpSpPr>
            <a:xfrm>
              <a:off x="2872273" y="1877901"/>
              <a:ext cx="0" cy="2250811"/>
              <a:chOff x="2872273" y="1877901"/>
              <a:chExt cx="0" cy="2250811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D3555151-7E2E-4647-A9A5-6B55D7FE8F65}"/>
                  </a:ext>
                </a:extLst>
              </p:cNvPr>
              <p:cNvCxnSpPr/>
              <p:nvPr/>
            </p:nvCxnSpPr>
            <p:spPr>
              <a:xfrm>
                <a:off x="2872273" y="1877901"/>
                <a:ext cx="0" cy="32412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443E6B77-49EC-4B07-BB6D-E801A13A60BA}"/>
                  </a:ext>
                </a:extLst>
              </p:cNvPr>
              <p:cNvCxnSpPr/>
              <p:nvPr/>
            </p:nvCxnSpPr>
            <p:spPr>
              <a:xfrm>
                <a:off x="2872273" y="3804589"/>
                <a:ext cx="0" cy="32412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B15ED20D-522B-4C0C-8192-4699FEEC38C3}"/>
                </a:ext>
              </a:extLst>
            </p:cNvPr>
            <p:cNvGrpSpPr/>
            <p:nvPr/>
          </p:nvGrpSpPr>
          <p:grpSpPr>
            <a:xfrm rot="5400000">
              <a:off x="2872272" y="1843334"/>
              <a:ext cx="0" cy="2250811"/>
              <a:chOff x="2872273" y="1877901"/>
              <a:chExt cx="0" cy="225081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2EDD6FC3-4734-4D1A-AEC0-671EB9173E7D}"/>
                  </a:ext>
                </a:extLst>
              </p:cNvPr>
              <p:cNvCxnSpPr/>
              <p:nvPr/>
            </p:nvCxnSpPr>
            <p:spPr>
              <a:xfrm>
                <a:off x="2872273" y="1877901"/>
                <a:ext cx="0" cy="32412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3EF447D3-5EE0-4AD2-9BA9-AD7B0E29A057}"/>
                  </a:ext>
                </a:extLst>
              </p:cNvPr>
              <p:cNvCxnSpPr/>
              <p:nvPr/>
            </p:nvCxnSpPr>
            <p:spPr>
              <a:xfrm>
                <a:off x="2872273" y="3804589"/>
                <a:ext cx="0" cy="32412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1917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13FCBA0-EC19-4089-B7A5-94AE73361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AU" dirty="0"/>
              <a:t>Team Composition</a:t>
            </a:r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5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642949" y="2376928"/>
            <a:ext cx="2618792" cy="2175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Belbin’s roles:</a:t>
            </a:r>
            <a:endParaRPr lang="en-GB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000" dirty="0"/>
              <a:t>Completer-finisher </a:t>
            </a:r>
          </a:p>
          <a:p>
            <a:pPr marL="0" indent="0">
              <a:buNone/>
            </a:pPr>
            <a:r>
              <a:rPr lang="en-GB" sz="2000" dirty="0"/>
              <a:t>Coordinator </a:t>
            </a:r>
          </a:p>
          <a:p>
            <a:pPr marL="0" indent="0">
              <a:buNone/>
            </a:pPr>
            <a:r>
              <a:rPr lang="en-GB" sz="2000" dirty="0"/>
              <a:t>Implementer </a:t>
            </a:r>
          </a:p>
          <a:p>
            <a:pPr marL="0" indent="0">
              <a:buNone/>
            </a:pPr>
            <a:r>
              <a:rPr lang="en-GB" sz="2000" dirty="0"/>
              <a:t>Monitor-evaluator </a:t>
            </a:r>
            <a:endParaRPr lang="en-US" sz="2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757991" y="30711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11CEEF45-B035-4093-B401-C14374F73A59}"/>
              </a:ext>
            </a:extLst>
          </p:cNvPr>
          <p:cNvSpPr/>
          <p:nvPr/>
        </p:nvSpPr>
        <p:spPr>
          <a:xfrm>
            <a:off x="1698393" y="1755988"/>
            <a:ext cx="3685308" cy="36853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C835A36-C788-4CC4-98F1-651976A372E0}"/>
              </a:ext>
            </a:extLst>
          </p:cNvPr>
          <p:cNvSpPr txBox="1"/>
          <p:nvPr/>
        </p:nvSpPr>
        <p:spPr>
          <a:xfrm rot="17630463">
            <a:off x="1921620" y="2069762"/>
            <a:ext cx="3236912" cy="323536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b="1" spc="600" dirty="0">
                <a:solidFill>
                  <a:schemeClr val="accent2">
                    <a:lumMod val="90000"/>
                  </a:schemeClr>
                </a:solidFill>
              </a:rPr>
              <a:t>ACTION</a:t>
            </a:r>
            <a:endParaRPr lang="uk-UA" b="1" spc="600" dirty="0">
              <a:solidFill>
                <a:schemeClr val="accent2">
                  <a:lumMod val="90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622B058-E418-49F0-8848-B006F8FC5C64}"/>
              </a:ext>
            </a:extLst>
          </p:cNvPr>
          <p:cNvSpPr txBox="1"/>
          <p:nvPr/>
        </p:nvSpPr>
        <p:spPr>
          <a:xfrm rot="15274321">
            <a:off x="1931107" y="2000315"/>
            <a:ext cx="3236912" cy="32353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7848854"/>
              </a:avLst>
            </a:prstTxWarp>
            <a:spAutoFit/>
          </a:bodyPr>
          <a:lstStyle/>
          <a:p>
            <a:r>
              <a:rPr lang="en-US" b="1" spc="600" dirty="0">
                <a:solidFill>
                  <a:schemeClr val="accent3"/>
                </a:solidFill>
              </a:rPr>
              <a:t>PEOPLE</a:t>
            </a:r>
            <a:endParaRPr lang="uk-UA" b="1" spc="600" dirty="0">
              <a:solidFill>
                <a:schemeClr val="accent3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FEA0030-55B9-45B4-BE6D-13BD8A17EB09}"/>
              </a:ext>
            </a:extLst>
          </p:cNvPr>
          <p:cNvSpPr txBox="1"/>
          <p:nvPr/>
        </p:nvSpPr>
        <p:spPr>
          <a:xfrm>
            <a:off x="1931107" y="2000315"/>
            <a:ext cx="3236912" cy="32353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7848854"/>
              </a:avLst>
            </a:prstTxWarp>
            <a:spAutoFit/>
          </a:bodyPr>
          <a:lstStyle/>
          <a:p>
            <a:r>
              <a:rPr lang="en-US" b="1" spc="600" dirty="0">
                <a:solidFill>
                  <a:schemeClr val="accent1"/>
                </a:solidFill>
              </a:rPr>
              <a:t>THINKING</a:t>
            </a:r>
            <a:endParaRPr lang="uk-UA" b="1" spc="600" dirty="0">
              <a:solidFill>
                <a:schemeClr val="accent1"/>
              </a:solidFill>
            </a:endParaRPr>
          </a:p>
        </p:txBody>
      </p: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xmlns="" id="{229BA60C-0955-482A-9CC6-EB6135E28D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0430447"/>
              </p:ext>
            </p:extLst>
          </p:nvPr>
        </p:nvGraphicFramePr>
        <p:xfrm>
          <a:off x="1173180" y="2030919"/>
          <a:ext cx="4752766" cy="3174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F036DA45-BE5E-4C05-A2BB-94C72402EEF4}"/>
              </a:ext>
            </a:extLst>
          </p:cNvPr>
          <p:cNvSpPr txBox="1"/>
          <p:nvPr/>
        </p:nvSpPr>
        <p:spPr>
          <a:xfrm>
            <a:off x="3728594" y="1531959"/>
            <a:ext cx="1798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Monitor evaluator</a:t>
            </a:r>
            <a:endParaRPr lang="uk-UA" sz="1200" b="1" dirty="0">
              <a:solidFill>
                <a:schemeClr val="accent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9DC89B00-B327-4BE6-84E2-E46387610C52}"/>
              </a:ext>
            </a:extLst>
          </p:cNvPr>
          <p:cNvSpPr txBox="1"/>
          <p:nvPr/>
        </p:nvSpPr>
        <p:spPr>
          <a:xfrm>
            <a:off x="5069714" y="2415453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Specialist</a:t>
            </a:r>
            <a:endParaRPr lang="uk-UA" sz="1200" b="1" dirty="0">
              <a:solidFill>
                <a:schemeClr val="accent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32B93069-683C-4456-A827-E77D05806D3B}"/>
              </a:ext>
            </a:extLst>
          </p:cNvPr>
          <p:cNvSpPr txBox="1"/>
          <p:nvPr/>
        </p:nvSpPr>
        <p:spPr>
          <a:xfrm>
            <a:off x="5394960" y="3649329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Plant</a:t>
            </a:r>
            <a:endParaRPr lang="uk-UA" sz="1200" b="1" dirty="0">
              <a:solidFill>
                <a:schemeClr val="accent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680C6C8A-27F5-4AD1-8E35-617DABA6D374}"/>
              </a:ext>
            </a:extLst>
          </p:cNvPr>
          <p:cNvSpPr txBox="1"/>
          <p:nvPr/>
        </p:nvSpPr>
        <p:spPr>
          <a:xfrm>
            <a:off x="4786756" y="4879927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Implementer</a:t>
            </a:r>
            <a:endParaRPr lang="uk-UA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3824315-24A0-41B4-B6D7-A8A7074DCF67}"/>
              </a:ext>
            </a:extLst>
          </p:cNvPr>
          <p:cNvSpPr txBox="1"/>
          <p:nvPr/>
        </p:nvSpPr>
        <p:spPr>
          <a:xfrm>
            <a:off x="2784779" y="545547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Completer finisher</a:t>
            </a:r>
            <a:endParaRPr lang="uk-UA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BD98017F-37BC-4B69-8B80-1BC7775B1A7C}"/>
              </a:ext>
            </a:extLst>
          </p:cNvPr>
          <p:cNvSpPr txBox="1"/>
          <p:nvPr/>
        </p:nvSpPr>
        <p:spPr>
          <a:xfrm>
            <a:off x="877018" y="4879926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Shaper</a:t>
            </a:r>
            <a:endParaRPr lang="uk-UA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8532C929-2D71-466F-823A-BCD48C06AE5A}"/>
              </a:ext>
            </a:extLst>
          </p:cNvPr>
          <p:cNvSpPr txBox="1"/>
          <p:nvPr/>
        </p:nvSpPr>
        <p:spPr>
          <a:xfrm>
            <a:off x="258232" y="3649329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2">
                    <a:lumMod val="25000"/>
                  </a:schemeClr>
                </a:solidFill>
              </a:rPr>
              <a:t>Coordinator</a:t>
            </a:r>
            <a:endParaRPr lang="uk-UA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44F8D254-B3F4-4C79-8B78-00DE7A95DE81}"/>
              </a:ext>
            </a:extLst>
          </p:cNvPr>
          <p:cNvSpPr txBox="1"/>
          <p:nvPr/>
        </p:nvSpPr>
        <p:spPr>
          <a:xfrm>
            <a:off x="502072" y="2415453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>
                <a:solidFill>
                  <a:schemeClr val="bg2">
                    <a:lumMod val="25000"/>
                  </a:schemeClr>
                </a:solidFill>
              </a:rPr>
              <a:t>Teamworker</a:t>
            </a:r>
            <a:endParaRPr lang="uk-UA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082BAB3C-CBA2-4592-BFA0-5408EEA3C534}"/>
              </a:ext>
            </a:extLst>
          </p:cNvPr>
          <p:cNvSpPr txBox="1"/>
          <p:nvPr/>
        </p:nvSpPr>
        <p:spPr>
          <a:xfrm>
            <a:off x="932054" y="1531959"/>
            <a:ext cx="2160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2">
                    <a:lumMod val="25000"/>
                  </a:schemeClr>
                </a:solidFill>
              </a:rPr>
              <a:t>Resource investigator</a:t>
            </a:r>
            <a:endParaRPr lang="uk-UA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D6280C59-D6A7-4963-980C-908656B6DF51}"/>
              </a:ext>
            </a:extLst>
          </p:cNvPr>
          <p:cNvSpPr txBox="1"/>
          <p:nvPr/>
        </p:nvSpPr>
        <p:spPr>
          <a:xfrm>
            <a:off x="2856143" y="3294830"/>
            <a:ext cx="1386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Belbin team roles</a:t>
            </a:r>
            <a:endParaRPr lang="uk-UA" b="1" dirty="0"/>
          </a:p>
        </p:txBody>
      </p:sp>
      <p:sp>
        <p:nvSpPr>
          <p:cNvPr id="90" name="Graphic 28">
            <a:extLst>
              <a:ext uri="{FF2B5EF4-FFF2-40B4-BE49-F238E27FC236}">
                <a16:creationId xmlns:a16="http://schemas.microsoft.com/office/drawing/2014/main" xmlns="" id="{A7BF4802-EBD2-4380-AE87-E31955F86259}"/>
              </a:ext>
            </a:extLst>
          </p:cNvPr>
          <p:cNvSpPr/>
          <p:nvPr/>
        </p:nvSpPr>
        <p:spPr>
          <a:xfrm>
            <a:off x="3778877" y="2523720"/>
            <a:ext cx="290484" cy="179512"/>
          </a:xfrm>
          <a:custGeom>
            <a:avLst/>
            <a:gdLst>
              <a:gd name="connsiteX0" fmla="*/ 435821 w 434349"/>
              <a:gd name="connsiteY0" fmla="*/ 123326 h 268418"/>
              <a:gd name="connsiteX1" fmla="*/ 396549 w 434349"/>
              <a:gd name="connsiteY1" fmla="*/ 72912 h 268418"/>
              <a:gd name="connsiteX2" fmla="*/ 345867 w 434349"/>
              <a:gd name="connsiteY2" fmla="*/ 33977 h 268418"/>
              <a:gd name="connsiteX3" fmla="*/ 286068 w 434349"/>
              <a:gd name="connsiteY3" fmla="*/ 8858 h 268418"/>
              <a:gd name="connsiteX4" fmla="*/ 153162 w 434349"/>
              <a:gd name="connsiteY4" fmla="*/ 8858 h 268418"/>
              <a:gd name="connsiteX5" fmla="*/ 93363 w 434349"/>
              <a:gd name="connsiteY5" fmla="*/ 33977 h 268418"/>
              <a:gd name="connsiteX6" fmla="*/ 42676 w 434349"/>
              <a:gd name="connsiteY6" fmla="*/ 72912 h 268418"/>
              <a:gd name="connsiteX7" fmla="*/ 3404 w 434349"/>
              <a:gd name="connsiteY7" fmla="*/ 123326 h 268418"/>
              <a:gd name="connsiteX8" fmla="*/ 3404 w 434349"/>
              <a:gd name="connsiteY8" fmla="*/ 148196 h 268418"/>
              <a:gd name="connsiteX9" fmla="*/ 42676 w 434349"/>
              <a:gd name="connsiteY9" fmla="*/ 198605 h 268418"/>
              <a:gd name="connsiteX10" fmla="*/ 93363 w 434349"/>
              <a:gd name="connsiteY10" fmla="*/ 237545 h 268418"/>
              <a:gd name="connsiteX11" fmla="*/ 153157 w 434349"/>
              <a:gd name="connsiteY11" fmla="*/ 262664 h 268418"/>
              <a:gd name="connsiteX12" fmla="*/ 219617 w 434349"/>
              <a:gd name="connsiteY12" fmla="*/ 271561 h 268418"/>
              <a:gd name="connsiteX13" fmla="*/ 286068 w 434349"/>
              <a:gd name="connsiteY13" fmla="*/ 262664 h 268418"/>
              <a:gd name="connsiteX14" fmla="*/ 345867 w 434349"/>
              <a:gd name="connsiteY14" fmla="*/ 237545 h 268418"/>
              <a:gd name="connsiteX15" fmla="*/ 396559 w 434349"/>
              <a:gd name="connsiteY15" fmla="*/ 198605 h 268418"/>
              <a:gd name="connsiteX16" fmla="*/ 435826 w 434349"/>
              <a:gd name="connsiteY16" fmla="*/ 148196 h 268418"/>
              <a:gd name="connsiteX17" fmla="*/ 435821 w 434349"/>
              <a:gd name="connsiteY17" fmla="*/ 123326 h 268418"/>
              <a:gd name="connsiteX18" fmla="*/ 117940 w 434349"/>
              <a:gd name="connsiteY18" fmla="*/ 195384 h 268418"/>
              <a:gd name="connsiteX19" fmla="*/ 77073 w 434349"/>
              <a:gd name="connsiteY19" fmla="*/ 163984 h 268418"/>
              <a:gd name="connsiteX20" fmla="*/ 53383 w 434349"/>
              <a:gd name="connsiteY20" fmla="*/ 135761 h 268418"/>
              <a:gd name="connsiteX21" fmla="*/ 77068 w 434349"/>
              <a:gd name="connsiteY21" fmla="*/ 107538 h 268418"/>
              <a:gd name="connsiteX22" fmla="*/ 117936 w 434349"/>
              <a:gd name="connsiteY22" fmla="*/ 76138 h 268418"/>
              <a:gd name="connsiteX23" fmla="*/ 166046 w 434349"/>
              <a:gd name="connsiteY23" fmla="*/ 55924 h 268418"/>
              <a:gd name="connsiteX24" fmla="*/ 209051 w 434349"/>
              <a:gd name="connsiteY24" fmla="*/ 49135 h 268418"/>
              <a:gd name="connsiteX25" fmla="*/ 135217 w 434349"/>
              <a:gd name="connsiteY25" fmla="*/ 135761 h 268418"/>
              <a:gd name="connsiteX26" fmla="*/ 209012 w 434349"/>
              <a:gd name="connsiteY26" fmla="*/ 222372 h 268418"/>
              <a:gd name="connsiteX27" fmla="*/ 166046 w 434349"/>
              <a:gd name="connsiteY27" fmla="*/ 215593 h 268418"/>
              <a:gd name="connsiteX28" fmla="*/ 117940 w 434349"/>
              <a:gd name="connsiteY28" fmla="*/ 195384 h 268418"/>
              <a:gd name="connsiteX29" fmla="*/ 362157 w 434349"/>
              <a:gd name="connsiteY29" fmla="*/ 163984 h 268418"/>
              <a:gd name="connsiteX30" fmla="*/ 321289 w 434349"/>
              <a:gd name="connsiteY30" fmla="*/ 195384 h 268418"/>
              <a:gd name="connsiteX31" fmla="*/ 273174 w 434349"/>
              <a:gd name="connsiteY31" fmla="*/ 215598 h 268418"/>
              <a:gd name="connsiteX32" fmla="*/ 242569 w 434349"/>
              <a:gd name="connsiteY32" fmla="*/ 221352 h 268418"/>
              <a:gd name="connsiteX33" fmla="*/ 310909 w 434349"/>
              <a:gd name="connsiteY33" fmla="*/ 135761 h 268418"/>
              <a:gd name="connsiteX34" fmla="*/ 242545 w 434349"/>
              <a:gd name="connsiteY34" fmla="*/ 50165 h 268418"/>
              <a:gd name="connsiteX35" fmla="*/ 273174 w 434349"/>
              <a:gd name="connsiteY35" fmla="*/ 55924 h 268418"/>
              <a:gd name="connsiteX36" fmla="*/ 321279 w 434349"/>
              <a:gd name="connsiteY36" fmla="*/ 76138 h 268418"/>
              <a:gd name="connsiteX37" fmla="*/ 362152 w 434349"/>
              <a:gd name="connsiteY37" fmla="*/ 107538 h 268418"/>
              <a:gd name="connsiteX38" fmla="*/ 385836 w 434349"/>
              <a:gd name="connsiteY38" fmla="*/ 135761 h 268418"/>
              <a:gd name="connsiteX39" fmla="*/ 362157 w 434349"/>
              <a:gd name="connsiteY39" fmla="*/ 163984 h 26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4349" h="268418">
                <a:moveTo>
                  <a:pt x="435821" y="123326"/>
                </a:moveTo>
                <a:cubicBezTo>
                  <a:pt x="424943" y="104952"/>
                  <a:pt x="411727" y="87992"/>
                  <a:pt x="396549" y="72912"/>
                </a:cubicBezTo>
                <a:cubicBezTo>
                  <a:pt x="381371" y="57832"/>
                  <a:pt x="364319" y="44733"/>
                  <a:pt x="345867" y="33977"/>
                </a:cubicBezTo>
                <a:cubicBezTo>
                  <a:pt x="327092" y="23030"/>
                  <a:pt x="306970" y="14578"/>
                  <a:pt x="286068" y="8858"/>
                </a:cubicBezTo>
                <a:cubicBezTo>
                  <a:pt x="242965" y="-2953"/>
                  <a:pt x="196260" y="-2953"/>
                  <a:pt x="153162" y="8858"/>
                </a:cubicBezTo>
                <a:cubicBezTo>
                  <a:pt x="132250" y="14582"/>
                  <a:pt x="112133" y="23035"/>
                  <a:pt x="93363" y="33977"/>
                </a:cubicBezTo>
                <a:cubicBezTo>
                  <a:pt x="74911" y="44733"/>
                  <a:pt x="57859" y="57832"/>
                  <a:pt x="42676" y="72912"/>
                </a:cubicBezTo>
                <a:cubicBezTo>
                  <a:pt x="27498" y="87987"/>
                  <a:pt x="14287" y="104952"/>
                  <a:pt x="3404" y="123326"/>
                </a:cubicBezTo>
                <a:cubicBezTo>
                  <a:pt x="-1135" y="130993"/>
                  <a:pt x="-1135" y="140524"/>
                  <a:pt x="3404" y="148196"/>
                </a:cubicBezTo>
                <a:cubicBezTo>
                  <a:pt x="14277" y="166556"/>
                  <a:pt x="27493" y="183515"/>
                  <a:pt x="42676" y="198605"/>
                </a:cubicBezTo>
                <a:cubicBezTo>
                  <a:pt x="57864" y="213695"/>
                  <a:pt x="74916" y="226794"/>
                  <a:pt x="93363" y="237545"/>
                </a:cubicBezTo>
                <a:cubicBezTo>
                  <a:pt x="112143" y="248492"/>
                  <a:pt x="132264" y="256945"/>
                  <a:pt x="153157" y="262664"/>
                </a:cubicBezTo>
                <a:cubicBezTo>
                  <a:pt x="174704" y="268569"/>
                  <a:pt x="197060" y="271561"/>
                  <a:pt x="219617" y="271561"/>
                </a:cubicBezTo>
                <a:cubicBezTo>
                  <a:pt x="242169" y="271561"/>
                  <a:pt x="264531" y="268569"/>
                  <a:pt x="286068" y="262664"/>
                </a:cubicBezTo>
                <a:cubicBezTo>
                  <a:pt x="306965" y="256940"/>
                  <a:pt x="327087" y="248492"/>
                  <a:pt x="345867" y="237545"/>
                </a:cubicBezTo>
                <a:cubicBezTo>
                  <a:pt x="364314" y="226799"/>
                  <a:pt x="381366" y="213695"/>
                  <a:pt x="396559" y="198605"/>
                </a:cubicBezTo>
                <a:cubicBezTo>
                  <a:pt x="411741" y="183515"/>
                  <a:pt x="424952" y="166556"/>
                  <a:pt x="435826" y="148196"/>
                </a:cubicBezTo>
                <a:cubicBezTo>
                  <a:pt x="440360" y="140529"/>
                  <a:pt x="440360" y="130993"/>
                  <a:pt x="435821" y="123326"/>
                </a:cubicBezTo>
                <a:close/>
                <a:moveTo>
                  <a:pt x="117940" y="195384"/>
                </a:moveTo>
                <a:cubicBezTo>
                  <a:pt x="103070" y="186717"/>
                  <a:pt x="89322" y="176156"/>
                  <a:pt x="77073" y="163984"/>
                </a:cubicBezTo>
                <a:cubicBezTo>
                  <a:pt x="68327" y="155297"/>
                  <a:pt x="60397" y="145844"/>
                  <a:pt x="53383" y="135761"/>
                </a:cubicBezTo>
                <a:cubicBezTo>
                  <a:pt x="60401" y="125673"/>
                  <a:pt x="68327" y="116220"/>
                  <a:pt x="77068" y="107538"/>
                </a:cubicBezTo>
                <a:cubicBezTo>
                  <a:pt x="89312" y="95376"/>
                  <a:pt x="103060" y="84810"/>
                  <a:pt x="117936" y="76138"/>
                </a:cubicBezTo>
                <a:cubicBezTo>
                  <a:pt x="133045" y="67334"/>
                  <a:pt x="149228" y="60531"/>
                  <a:pt x="166046" y="55924"/>
                </a:cubicBezTo>
                <a:cubicBezTo>
                  <a:pt x="180023" y="52093"/>
                  <a:pt x="194488" y="49882"/>
                  <a:pt x="209051" y="49135"/>
                </a:cubicBezTo>
                <a:cubicBezTo>
                  <a:pt x="167266" y="55885"/>
                  <a:pt x="135217" y="92102"/>
                  <a:pt x="135217" y="135761"/>
                </a:cubicBezTo>
                <a:cubicBezTo>
                  <a:pt x="135217" y="179401"/>
                  <a:pt x="167246" y="215613"/>
                  <a:pt x="209012" y="222372"/>
                </a:cubicBezTo>
                <a:cubicBezTo>
                  <a:pt x="194464" y="221630"/>
                  <a:pt x="180009" y="219420"/>
                  <a:pt x="166046" y="215593"/>
                </a:cubicBezTo>
                <a:cubicBezTo>
                  <a:pt x="149238" y="210991"/>
                  <a:pt x="133050" y="204188"/>
                  <a:pt x="117940" y="195384"/>
                </a:cubicBezTo>
                <a:close/>
                <a:moveTo>
                  <a:pt x="362157" y="163984"/>
                </a:moveTo>
                <a:cubicBezTo>
                  <a:pt x="349907" y="176151"/>
                  <a:pt x="336160" y="186712"/>
                  <a:pt x="321289" y="195384"/>
                </a:cubicBezTo>
                <a:cubicBezTo>
                  <a:pt x="306170" y="204193"/>
                  <a:pt x="289987" y="210991"/>
                  <a:pt x="273174" y="215598"/>
                </a:cubicBezTo>
                <a:cubicBezTo>
                  <a:pt x="263184" y="218336"/>
                  <a:pt x="252930" y="220186"/>
                  <a:pt x="242569" y="221352"/>
                </a:cubicBezTo>
                <a:cubicBezTo>
                  <a:pt x="281637" y="212441"/>
                  <a:pt x="310909" y="177488"/>
                  <a:pt x="310909" y="135761"/>
                </a:cubicBezTo>
                <a:cubicBezTo>
                  <a:pt x="310909" y="94024"/>
                  <a:pt x="281627" y="59067"/>
                  <a:pt x="242545" y="50165"/>
                </a:cubicBezTo>
                <a:cubicBezTo>
                  <a:pt x="252906" y="51326"/>
                  <a:pt x="263174" y="53186"/>
                  <a:pt x="273174" y="55924"/>
                </a:cubicBezTo>
                <a:cubicBezTo>
                  <a:pt x="289987" y="60531"/>
                  <a:pt x="306180" y="67329"/>
                  <a:pt x="321279" y="76138"/>
                </a:cubicBezTo>
                <a:cubicBezTo>
                  <a:pt x="336155" y="84810"/>
                  <a:pt x="349907" y="95376"/>
                  <a:pt x="362152" y="107538"/>
                </a:cubicBezTo>
                <a:cubicBezTo>
                  <a:pt x="370888" y="116220"/>
                  <a:pt x="378819" y="125673"/>
                  <a:pt x="385836" y="135761"/>
                </a:cubicBezTo>
                <a:cubicBezTo>
                  <a:pt x="378828" y="145839"/>
                  <a:pt x="370898" y="155297"/>
                  <a:pt x="362157" y="163984"/>
                </a:cubicBezTo>
                <a:close/>
              </a:path>
            </a:pathLst>
          </a:custGeom>
          <a:solidFill>
            <a:schemeClr val="bg1"/>
          </a:solidFill>
          <a:ln w="4858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xmlns="" id="{1A1B330E-81A2-46D7-8951-449299FF1428}"/>
              </a:ext>
            </a:extLst>
          </p:cNvPr>
          <p:cNvSpPr/>
          <p:nvPr/>
        </p:nvSpPr>
        <p:spPr>
          <a:xfrm>
            <a:off x="4327177" y="3099806"/>
            <a:ext cx="124962" cy="124961"/>
          </a:xfrm>
          <a:custGeom>
            <a:avLst/>
            <a:gdLst>
              <a:gd name="connsiteX0" fmla="*/ 309848 w 428625"/>
              <a:gd name="connsiteY0" fmla="*/ 2667 h 428625"/>
              <a:gd name="connsiteX1" fmla="*/ 27051 w 428625"/>
              <a:gd name="connsiteY1" fmla="*/ 285179 h 428625"/>
              <a:gd name="connsiteX2" fmla="*/ 4096 w 428625"/>
              <a:gd name="connsiteY2" fmla="*/ 323755 h 428625"/>
              <a:gd name="connsiteX3" fmla="*/ 0 w 428625"/>
              <a:gd name="connsiteY3" fmla="*/ 338709 h 428625"/>
              <a:gd name="connsiteX4" fmla="*/ 0 w 428625"/>
              <a:gd name="connsiteY4" fmla="*/ 357759 h 428625"/>
              <a:gd name="connsiteX5" fmla="*/ 11049 w 428625"/>
              <a:gd name="connsiteY5" fmla="*/ 389954 h 428625"/>
              <a:gd name="connsiteX6" fmla="*/ 75057 w 428625"/>
              <a:gd name="connsiteY6" fmla="*/ 435197 h 428625"/>
              <a:gd name="connsiteX7" fmla="*/ 77629 w 428625"/>
              <a:gd name="connsiteY7" fmla="*/ 436435 h 428625"/>
              <a:gd name="connsiteX8" fmla="*/ 96679 w 428625"/>
              <a:gd name="connsiteY8" fmla="*/ 436435 h 428625"/>
              <a:gd name="connsiteX9" fmla="*/ 154496 w 428625"/>
              <a:gd name="connsiteY9" fmla="*/ 405003 h 428625"/>
              <a:gd name="connsiteX10" fmla="*/ 417100 w 428625"/>
              <a:gd name="connsiteY10" fmla="*/ 142303 h 428625"/>
              <a:gd name="connsiteX11" fmla="*/ 436626 w 428625"/>
              <a:gd name="connsiteY11" fmla="*/ 124778 h 428625"/>
              <a:gd name="connsiteX12" fmla="*/ 312801 w 428625"/>
              <a:gd name="connsiteY12" fmla="*/ 0 h 428625"/>
              <a:gd name="connsiteX13" fmla="*/ 309848 w 428625"/>
              <a:gd name="connsiteY13" fmla="*/ 2667 h 428625"/>
              <a:gd name="connsiteX14" fmla="*/ 204502 w 428625"/>
              <a:gd name="connsiteY14" fmla="*/ 246316 h 428625"/>
              <a:gd name="connsiteX15" fmla="*/ 81534 w 428625"/>
              <a:gd name="connsiteY15" fmla="*/ 345567 h 428625"/>
              <a:gd name="connsiteX16" fmla="*/ 186309 w 428625"/>
              <a:gd name="connsiteY16" fmla="*/ 227171 h 428625"/>
              <a:gd name="connsiteX17" fmla="*/ 309277 w 428625"/>
              <a:gd name="connsiteY17" fmla="*/ 127921 h 428625"/>
              <a:gd name="connsiteX18" fmla="*/ 204502 w 428625"/>
              <a:gd name="connsiteY18" fmla="*/ 246316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8625" h="428625">
                <a:moveTo>
                  <a:pt x="309848" y="2667"/>
                </a:moveTo>
                <a:cubicBezTo>
                  <a:pt x="215551" y="96901"/>
                  <a:pt x="121285" y="191072"/>
                  <a:pt x="27051" y="285179"/>
                </a:cubicBezTo>
                <a:cubicBezTo>
                  <a:pt x="15972" y="295662"/>
                  <a:pt x="8025" y="309018"/>
                  <a:pt x="4096" y="323755"/>
                </a:cubicBezTo>
                <a:cubicBezTo>
                  <a:pt x="2858" y="328803"/>
                  <a:pt x="1334" y="333280"/>
                  <a:pt x="0" y="338709"/>
                </a:cubicBezTo>
                <a:lnTo>
                  <a:pt x="0" y="357759"/>
                </a:lnTo>
                <a:cubicBezTo>
                  <a:pt x="2897" y="368744"/>
                  <a:pt x="6590" y="379505"/>
                  <a:pt x="11049" y="389954"/>
                </a:cubicBezTo>
                <a:cubicBezTo>
                  <a:pt x="23649" y="414640"/>
                  <a:pt x="47580" y="431556"/>
                  <a:pt x="75057" y="435197"/>
                </a:cubicBezTo>
                <a:cubicBezTo>
                  <a:pt x="75965" y="435496"/>
                  <a:pt x="76829" y="435913"/>
                  <a:pt x="77629" y="436435"/>
                </a:cubicBezTo>
                <a:lnTo>
                  <a:pt x="96679" y="436435"/>
                </a:lnTo>
                <a:cubicBezTo>
                  <a:pt x="118723" y="432149"/>
                  <a:pt x="138912" y="421174"/>
                  <a:pt x="154496" y="405003"/>
                </a:cubicBezTo>
                <a:cubicBezTo>
                  <a:pt x="241935" y="317373"/>
                  <a:pt x="329470" y="229807"/>
                  <a:pt x="417100" y="142303"/>
                </a:cubicBezTo>
                <a:cubicBezTo>
                  <a:pt x="423482" y="135922"/>
                  <a:pt x="430625" y="130112"/>
                  <a:pt x="436626" y="124778"/>
                </a:cubicBezTo>
                <a:lnTo>
                  <a:pt x="312801" y="0"/>
                </a:lnTo>
                <a:cubicBezTo>
                  <a:pt x="311658" y="1048"/>
                  <a:pt x="310706" y="1810"/>
                  <a:pt x="309848" y="2667"/>
                </a:cubicBezTo>
                <a:close/>
                <a:moveTo>
                  <a:pt x="204502" y="246316"/>
                </a:moveTo>
                <a:cubicBezTo>
                  <a:pt x="141637" y="306419"/>
                  <a:pt x="86487" y="351091"/>
                  <a:pt x="81534" y="345567"/>
                </a:cubicBezTo>
                <a:cubicBezTo>
                  <a:pt x="76581" y="340043"/>
                  <a:pt x="123349" y="287274"/>
                  <a:pt x="186309" y="227171"/>
                </a:cubicBezTo>
                <a:cubicBezTo>
                  <a:pt x="249269" y="167068"/>
                  <a:pt x="304324" y="122396"/>
                  <a:pt x="309277" y="127921"/>
                </a:cubicBezTo>
                <a:cubicBezTo>
                  <a:pt x="314230" y="133445"/>
                  <a:pt x="267462" y="186214"/>
                  <a:pt x="204502" y="24631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xmlns="" id="{CF4C490D-5DA3-41DA-BE44-7E37A84DE0D9}"/>
              </a:ext>
            </a:extLst>
          </p:cNvPr>
          <p:cNvSpPr/>
          <p:nvPr/>
        </p:nvSpPr>
        <p:spPr>
          <a:xfrm>
            <a:off x="4482019" y="2954518"/>
            <a:ext cx="116631" cy="116630"/>
          </a:xfrm>
          <a:custGeom>
            <a:avLst/>
            <a:gdLst>
              <a:gd name="connsiteX0" fmla="*/ 66770 w 400050"/>
              <a:gd name="connsiteY0" fmla="*/ 398431 h 400050"/>
              <a:gd name="connsiteX1" fmla="*/ 95345 w 400050"/>
              <a:gd name="connsiteY1" fmla="*/ 369856 h 400050"/>
              <a:gd name="connsiteX2" fmla="*/ 191262 w 400050"/>
              <a:gd name="connsiteY2" fmla="*/ 274130 h 400050"/>
              <a:gd name="connsiteX3" fmla="*/ 225361 w 400050"/>
              <a:gd name="connsiteY3" fmla="*/ 245555 h 400050"/>
              <a:gd name="connsiteX4" fmla="*/ 335280 w 400050"/>
              <a:gd name="connsiteY4" fmla="*/ 188976 h 400050"/>
              <a:gd name="connsiteX5" fmla="*/ 339566 w 400050"/>
              <a:gd name="connsiteY5" fmla="*/ 184214 h 400050"/>
              <a:gd name="connsiteX6" fmla="*/ 379190 w 400050"/>
              <a:gd name="connsiteY6" fmla="*/ 108014 h 400050"/>
              <a:gd name="connsiteX7" fmla="*/ 403765 w 400050"/>
              <a:gd name="connsiteY7" fmla="*/ 62198 h 400050"/>
              <a:gd name="connsiteX8" fmla="*/ 403765 w 400050"/>
              <a:gd name="connsiteY8" fmla="*/ 59627 h 400050"/>
              <a:gd name="connsiteX9" fmla="*/ 383953 w 400050"/>
              <a:gd name="connsiteY9" fmla="*/ 41148 h 400050"/>
              <a:gd name="connsiteX10" fmla="*/ 347282 w 400050"/>
              <a:gd name="connsiteY10" fmla="*/ 5334 h 400050"/>
              <a:gd name="connsiteX11" fmla="*/ 343662 w 400050"/>
              <a:gd name="connsiteY11" fmla="*/ 0 h 400050"/>
              <a:gd name="connsiteX12" fmla="*/ 340709 w 400050"/>
              <a:gd name="connsiteY12" fmla="*/ 0 h 400050"/>
              <a:gd name="connsiteX13" fmla="*/ 333280 w 400050"/>
              <a:gd name="connsiteY13" fmla="*/ 4763 h 400050"/>
              <a:gd name="connsiteX14" fmla="*/ 220409 w 400050"/>
              <a:gd name="connsiteY14" fmla="*/ 63627 h 400050"/>
              <a:gd name="connsiteX15" fmla="*/ 213455 w 400050"/>
              <a:gd name="connsiteY15" fmla="*/ 70676 h 400050"/>
              <a:gd name="connsiteX16" fmla="*/ 161830 w 400050"/>
              <a:gd name="connsiteY16" fmla="*/ 169831 h 400050"/>
              <a:gd name="connsiteX17" fmla="*/ 147256 w 400050"/>
              <a:gd name="connsiteY17" fmla="*/ 194501 h 400050"/>
              <a:gd name="connsiteX18" fmla="*/ 20479 w 400050"/>
              <a:gd name="connsiteY18" fmla="*/ 321564 h 400050"/>
              <a:gd name="connsiteX19" fmla="*/ 0 w 400050"/>
              <a:gd name="connsiteY19" fmla="*/ 342424 h 400050"/>
              <a:gd name="connsiteX20" fmla="*/ 61436 w 400050"/>
              <a:gd name="connsiteY20" fmla="*/ 403574 h 400050"/>
              <a:gd name="connsiteX21" fmla="*/ 66770 w 400050"/>
              <a:gd name="connsiteY21" fmla="*/ 39843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0050" h="400050">
                <a:moveTo>
                  <a:pt x="66770" y="398431"/>
                </a:moveTo>
                <a:lnTo>
                  <a:pt x="95345" y="369856"/>
                </a:lnTo>
                <a:cubicBezTo>
                  <a:pt x="127254" y="337852"/>
                  <a:pt x="159067" y="305848"/>
                  <a:pt x="191262" y="274130"/>
                </a:cubicBezTo>
                <a:cubicBezTo>
                  <a:pt x="200956" y="262770"/>
                  <a:pt x="212482" y="253112"/>
                  <a:pt x="225361" y="245555"/>
                </a:cubicBezTo>
                <a:cubicBezTo>
                  <a:pt x="262319" y="227457"/>
                  <a:pt x="298704" y="208026"/>
                  <a:pt x="335280" y="188976"/>
                </a:cubicBezTo>
                <a:cubicBezTo>
                  <a:pt x="337130" y="187825"/>
                  <a:pt x="338617" y="186175"/>
                  <a:pt x="339566" y="184214"/>
                </a:cubicBezTo>
                <a:cubicBezTo>
                  <a:pt x="352806" y="158972"/>
                  <a:pt x="365855" y="133541"/>
                  <a:pt x="379190" y="108014"/>
                </a:cubicBezTo>
                <a:cubicBezTo>
                  <a:pt x="387286" y="92678"/>
                  <a:pt x="395573" y="77534"/>
                  <a:pt x="403765" y="62198"/>
                </a:cubicBezTo>
                <a:lnTo>
                  <a:pt x="403765" y="59627"/>
                </a:lnTo>
                <a:cubicBezTo>
                  <a:pt x="397192" y="53435"/>
                  <a:pt x="390430" y="47434"/>
                  <a:pt x="383953" y="41148"/>
                </a:cubicBezTo>
                <a:cubicBezTo>
                  <a:pt x="371506" y="29337"/>
                  <a:pt x="359283" y="17399"/>
                  <a:pt x="347282" y="5334"/>
                </a:cubicBezTo>
                <a:cubicBezTo>
                  <a:pt x="345917" y="3669"/>
                  <a:pt x="344705" y="1883"/>
                  <a:pt x="343662" y="0"/>
                </a:cubicBezTo>
                <a:lnTo>
                  <a:pt x="340709" y="0"/>
                </a:lnTo>
                <a:cubicBezTo>
                  <a:pt x="338233" y="1619"/>
                  <a:pt x="335852" y="3429"/>
                  <a:pt x="333280" y="4763"/>
                </a:cubicBezTo>
                <a:cubicBezTo>
                  <a:pt x="295180" y="24384"/>
                  <a:pt x="257937" y="43910"/>
                  <a:pt x="220409" y="63627"/>
                </a:cubicBezTo>
                <a:cubicBezTo>
                  <a:pt x="217464" y="65264"/>
                  <a:pt x="215052" y="67710"/>
                  <a:pt x="213455" y="70676"/>
                </a:cubicBezTo>
                <a:cubicBezTo>
                  <a:pt x="196120" y="103632"/>
                  <a:pt x="179165" y="136779"/>
                  <a:pt x="161830" y="169831"/>
                </a:cubicBezTo>
                <a:cubicBezTo>
                  <a:pt x="158157" y="178699"/>
                  <a:pt x="153251" y="187003"/>
                  <a:pt x="147256" y="194501"/>
                </a:cubicBezTo>
                <a:cubicBezTo>
                  <a:pt x="105346" y="237173"/>
                  <a:pt x="62770" y="279273"/>
                  <a:pt x="20479" y="321564"/>
                </a:cubicBezTo>
                <a:cubicBezTo>
                  <a:pt x="13525" y="328517"/>
                  <a:pt x="6668" y="335661"/>
                  <a:pt x="0" y="342424"/>
                </a:cubicBezTo>
                <a:lnTo>
                  <a:pt x="61436" y="403574"/>
                </a:lnTo>
                <a:cubicBezTo>
                  <a:pt x="62770" y="402527"/>
                  <a:pt x="64865" y="400336"/>
                  <a:pt x="66770" y="39843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xmlns="" id="{000CEF09-6ADF-43A5-B258-85D01FE1B96C}"/>
              </a:ext>
            </a:extLst>
          </p:cNvPr>
          <p:cNvSpPr/>
          <p:nvPr/>
        </p:nvSpPr>
        <p:spPr>
          <a:xfrm>
            <a:off x="4324998" y="2953102"/>
            <a:ext cx="274916" cy="274914"/>
          </a:xfrm>
          <a:custGeom>
            <a:avLst/>
            <a:gdLst>
              <a:gd name="connsiteX0" fmla="*/ 770332 w 942975"/>
              <a:gd name="connsiteY0" fmla="*/ 583882 h 942975"/>
              <a:gd name="connsiteX1" fmla="*/ 703657 w 942975"/>
              <a:gd name="connsiteY1" fmla="*/ 596455 h 942975"/>
              <a:gd name="connsiteX2" fmla="*/ 702704 w 942975"/>
              <a:gd name="connsiteY2" fmla="*/ 595693 h 942975"/>
              <a:gd name="connsiteX3" fmla="*/ 639268 w 942975"/>
              <a:gd name="connsiteY3" fmla="*/ 532828 h 942975"/>
              <a:gd name="connsiteX4" fmla="*/ 569259 w 942975"/>
              <a:gd name="connsiteY4" fmla="*/ 462819 h 942975"/>
              <a:gd name="connsiteX5" fmla="*/ 500298 w 942975"/>
              <a:gd name="connsiteY5" fmla="*/ 393858 h 942975"/>
              <a:gd name="connsiteX6" fmla="*/ 422479 w 942975"/>
              <a:gd name="connsiteY6" fmla="*/ 315943 h 942975"/>
              <a:gd name="connsiteX7" fmla="*/ 352470 w 942975"/>
              <a:gd name="connsiteY7" fmla="*/ 245935 h 942975"/>
              <a:gd name="connsiteX8" fmla="*/ 245251 w 942975"/>
              <a:gd name="connsiteY8" fmla="*/ 11463 h 942975"/>
              <a:gd name="connsiteX9" fmla="*/ 151683 w 942975"/>
              <a:gd name="connsiteY9" fmla="*/ 2476 h 942975"/>
              <a:gd name="connsiteX10" fmla="*/ 248457 w 942975"/>
              <a:gd name="connsiteY10" fmla="*/ 109632 h 942975"/>
              <a:gd name="connsiteX11" fmla="*/ 222358 w 942975"/>
              <a:gd name="connsiteY11" fmla="*/ 225361 h 942975"/>
              <a:gd name="connsiteX12" fmla="*/ 97867 w 942975"/>
              <a:gd name="connsiteY12" fmla="*/ 232219 h 942975"/>
              <a:gd name="connsiteX13" fmla="*/ 7093 w 942975"/>
              <a:gd name="connsiteY13" fmla="*/ 131730 h 942975"/>
              <a:gd name="connsiteX14" fmla="*/ 132160 w 942975"/>
              <a:gd name="connsiteY14" fmla="*/ 357188 h 942975"/>
              <a:gd name="connsiteX15" fmla="*/ 251029 w 942975"/>
              <a:gd name="connsiteY15" fmla="*/ 350805 h 942975"/>
              <a:gd name="connsiteX16" fmla="*/ 289129 w 942975"/>
              <a:gd name="connsiteY16" fmla="*/ 388905 h 942975"/>
              <a:gd name="connsiteX17" fmla="*/ 400095 w 942975"/>
              <a:gd name="connsiteY17" fmla="*/ 499776 h 942975"/>
              <a:gd name="connsiteX18" fmla="*/ 527349 w 942975"/>
              <a:gd name="connsiteY18" fmla="*/ 626458 h 942975"/>
              <a:gd name="connsiteX19" fmla="*/ 599358 w 942975"/>
              <a:gd name="connsiteY19" fmla="*/ 698848 h 942975"/>
              <a:gd name="connsiteX20" fmla="*/ 600310 w 942975"/>
              <a:gd name="connsiteY20" fmla="*/ 700087 h 942975"/>
              <a:gd name="connsiteX21" fmla="*/ 705140 w 942975"/>
              <a:gd name="connsiteY21" fmla="*/ 935636 h 942975"/>
              <a:gd name="connsiteX22" fmla="*/ 815861 w 942975"/>
              <a:gd name="connsiteY22" fmla="*/ 942022 h 942975"/>
              <a:gd name="connsiteX23" fmla="*/ 724897 w 942975"/>
              <a:gd name="connsiteY23" fmla="*/ 851915 h 942975"/>
              <a:gd name="connsiteX24" fmla="*/ 744805 w 942975"/>
              <a:gd name="connsiteY24" fmla="*/ 734948 h 942975"/>
              <a:gd name="connsiteX25" fmla="*/ 868630 w 942975"/>
              <a:gd name="connsiteY25" fmla="*/ 721518 h 942975"/>
              <a:gd name="connsiteX26" fmla="*/ 948925 w 942975"/>
              <a:gd name="connsiteY26" fmla="*/ 801433 h 942975"/>
              <a:gd name="connsiteX27" fmla="*/ 805299 w 942975"/>
              <a:gd name="connsiteY27" fmla="*/ 587320 h 942975"/>
              <a:gd name="connsiteX28" fmla="*/ 770332 w 942975"/>
              <a:gd name="connsiteY28" fmla="*/ 583882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42975" h="942975">
                <a:moveTo>
                  <a:pt x="770332" y="583882"/>
                </a:moveTo>
                <a:cubicBezTo>
                  <a:pt x="747514" y="583850"/>
                  <a:pt x="724895" y="588116"/>
                  <a:pt x="703657" y="596455"/>
                </a:cubicBezTo>
                <a:lnTo>
                  <a:pt x="702704" y="595693"/>
                </a:lnTo>
                <a:cubicBezTo>
                  <a:pt x="681368" y="574928"/>
                  <a:pt x="660318" y="553878"/>
                  <a:pt x="639268" y="532828"/>
                </a:cubicBezTo>
                <a:lnTo>
                  <a:pt x="569259" y="462819"/>
                </a:lnTo>
                <a:lnTo>
                  <a:pt x="500298" y="393858"/>
                </a:lnTo>
                <a:lnTo>
                  <a:pt x="422479" y="315943"/>
                </a:lnTo>
                <a:cubicBezTo>
                  <a:pt x="399238" y="293083"/>
                  <a:pt x="375901" y="269461"/>
                  <a:pt x="352470" y="245935"/>
                </a:cubicBezTo>
                <a:cubicBezTo>
                  <a:pt x="387609" y="151579"/>
                  <a:pt x="339606" y="46603"/>
                  <a:pt x="245251" y="11463"/>
                </a:cubicBezTo>
                <a:cubicBezTo>
                  <a:pt x="215383" y="340"/>
                  <a:pt x="183121" y="-2759"/>
                  <a:pt x="151683" y="2476"/>
                </a:cubicBezTo>
                <a:lnTo>
                  <a:pt x="248457" y="109632"/>
                </a:lnTo>
                <a:lnTo>
                  <a:pt x="222358" y="225361"/>
                </a:lnTo>
                <a:lnTo>
                  <a:pt x="97867" y="232219"/>
                </a:lnTo>
                <a:lnTo>
                  <a:pt x="7093" y="131730"/>
                </a:lnTo>
                <a:cubicBezTo>
                  <a:pt x="-20629" y="228525"/>
                  <a:pt x="35366" y="329465"/>
                  <a:pt x="132160" y="357188"/>
                </a:cubicBezTo>
                <a:cubicBezTo>
                  <a:pt x="171381" y="368420"/>
                  <a:pt x="213236" y="366173"/>
                  <a:pt x="251029" y="350805"/>
                </a:cubicBezTo>
                <a:cubicBezTo>
                  <a:pt x="263983" y="363473"/>
                  <a:pt x="276746" y="376427"/>
                  <a:pt x="289129" y="388905"/>
                </a:cubicBezTo>
                <a:lnTo>
                  <a:pt x="400095" y="499776"/>
                </a:lnTo>
                <a:lnTo>
                  <a:pt x="527349" y="626458"/>
                </a:lnTo>
                <a:cubicBezTo>
                  <a:pt x="551447" y="650557"/>
                  <a:pt x="575545" y="674560"/>
                  <a:pt x="599358" y="698848"/>
                </a:cubicBezTo>
                <a:cubicBezTo>
                  <a:pt x="599722" y="699224"/>
                  <a:pt x="600041" y="699639"/>
                  <a:pt x="600310" y="700087"/>
                </a:cubicBezTo>
                <a:cubicBezTo>
                  <a:pt x="564213" y="794079"/>
                  <a:pt x="611147" y="899539"/>
                  <a:pt x="705140" y="935636"/>
                </a:cubicBezTo>
                <a:cubicBezTo>
                  <a:pt x="740488" y="949211"/>
                  <a:pt x="779186" y="951442"/>
                  <a:pt x="815861" y="942022"/>
                </a:cubicBezTo>
                <a:lnTo>
                  <a:pt x="724897" y="851915"/>
                </a:lnTo>
                <a:lnTo>
                  <a:pt x="744805" y="734948"/>
                </a:lnTo>
                <a:lnTo>
                  <a:pt x="868630" y="721518"/>
                </a:lnTo>
                <a:lnTo>
                  <a:pt x="948925" y="801433"/>
                </a:lnTo>
                <a:cubicBezTo>
                  <a:pt x="968385" y="702646"/>
                  <a:pt x="904085" y="606785"/>
                  <a:pt x="805299" y="587320"/>
                </a:cubicBezTo>
                <a:cubicBezTo>
                  <a:pt x="793781" y="585051"/>
                  <a:pt x="782071" y="583900"/>
                  <a:pt x="770332" y="58388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xmlns="" id="{5CB02507-9369-4E4F-9F7D-71806A8F0E3B}"/>
              </a:ext>
            </a:extLst>
          </p:cNvPr>
          <p:cNvSpPr/>
          <p:nvPr/>
        </p:nvSpPr>
        <p:spPr>
          <a:xfrm>
            <a:off x="4531490" y="3672434"/>
            <a:ext cx="172460" cy="170480"/>
          </a:xfrm>
          <a:custGeom>
            <a:avLst/>
            <a:gdLst>
              <a:gd name="connsiteX0" fmla="*/ 293323 w 418070"/>
              <a:gd name="connsiteY0" fmla="*/ 309698 h 308538"/>
              <a:gd name="connsiteX1" fmla="*/ 125636 w 418070"/>
              <a:gd name="connsiteY1" fmla="*/ 309698 h 308538"/>
              <a:gd name="connsiteX2" fmla="*/ 1593 w 418070"/>
              <a:gd name="connsiteY2" fmla="*/ 126118 h 308538"/>
              <a:gd name="connsiteX3" fmla="*/ 417366 w 418070"/>
              <a:gd name="connsiteY3" fmla="*/ 126118 h 308538"/>
              <a:gd name="connsiteX4" fmla="*/ 293323 w 418070"/>
              <a:gd name="connsiteY4" fmla="*/ 309698 h 308538"/>
              <a:gd name="connsiteX5" fmla="*/ 274946 w 418070"/>
              <a:gd name="connsiteY5" fmla="*/ 106063 h 308538"/>
              <a:gd name="connsiteX6" fmla="*/ 185360 w 418070"/>
              <a:gd name="connsiteY6" fmla="*/ 183198 h 308538"/>
              <a:gd name="connsiteX7" fmla="*/ 141715 w 418070"/>
              <a:gd name="connsiteY7" fmla="*/ 152344 h 308538"/>
              <a:gd name="connsiteX8" fmla="*/ 121041 w 418070"/>
              <a:gd name="connsiteY8" fmla="*/ 166228 h 308538"/>
              <a:gd name="connsiteX9" fmla="*/ 176171 w 418070"/>
              <a:gd name="connsiteY9" fmla="*/ 203253 h 308538"/>
              <a:gd name="connsiteX10" fmla="*/ 199142 w 418070"/>
              <a:gd name="connsiteY10" fmla="*/ 203253 h 308538"/>
              <a:gd name="connsiteX11" fmla="*/ 297917 w 418070"/>
              <a:gd name="connsiteY11" fmla="*/ 116862 h 308538"/>
              <a:gd name="connsiteX12" fmla="*/ 274946 w 418070"/>
              <a:gd name="connsiteY12" fmla="*/ 106063 h 30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8070" h="308538">
                <a:moveTo>
                  <a:pt x="293323" y="309698"/>
                </a:moveTo>
                <a:lnTo>
                  <a:pt x="125636" y="309698"/>
                </a:lnTo>
                <a:cubicBezTo>
                  <a:pt x="95773" y="237192"/>
                  <a:pt x="-14487" y="227936"/>
                  <a:pt x="1593" y="126118"/>
                </a:cubicBezTo>
                <a:cubicBezTo>
                  <a:pt x="31455" y="-43578"/>
                  <a:pt x="389801" y="-40493"/>
                  <a:pt x="417366" y="126118"/>
                </a:cubicBezTo>
                <a:cubicBezTo>
                  <a:pt x="433445" y="227936"/>
                  <a:pt x="323185" y="237192"/>
                  <a:pt x="293323" y="309698"/>
                </a:cubicBezTo>
                <a:close/>
                <a:moveTo>
                  <a:pt x="274946" y="106063"/>
                </a:moveTo>
                <a:lnTo>
                  <a:pt x="185360" y="183198"/>
                </a:lnTo>
                <a:lnTo>
                  <a:pt x="141715" y="152344"/>
                </a:lnTo>
                <a:cubicBezTo>
                  <a:pt x="127933" y="143088"/>
                  <a:pt x="107259" y="156972"/>
                  <a:pt x="121041" y="166228"/>
                </a:cubicBezTo>
                <a:lnTo>
                  <a:pt x="176171" y="203253"/>
                </a:lnTo>
                <a:cubicBezTo>
                  <a:pt x="183063" y="207881"/>
                  <a:pt x="194548" y="207881"/>
                  <a:pt x="199142" y="203253"/>
                </a:cubicBezTo>
                <a:lnTo>
                  <a:pt x="297917" y="116862"/>
                </a:lnTo>
                <a:cubicBezTo>
                  <a:pt x="309403" y="107606"/>
                  <a:pt x="286432" y="96807"/>
                  <a:pt x="274946" y="106063"/>
                </a:cubicBezTo>
                <a:close/>
              </a:path>
            </a:pathLst>
          </a:custGeom>
          <a:solidFill>
            <a:schemeClr val="bg1"/>
          </a:solidFill>
          <a:ln w="2250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xmlns="" id="{381F6383-281D-4123-8553-D537E774FDB0}"/>
              </a:ext>
            </a:extLst>
          </p:cNvPr>
          <p:cNvSpPr/>
          <p:nvPr/>
        </p:nvSpPr>
        <p:spPr>
          <a:xfrm>
            <a:off x="4584264" y="3852078"/>
            <a:ext cx="67278" cy="51144"/>
          </a:xfrm>
          <a:custGeom>
            <a:avLst/>
            <a:gdLst>
              <a:gd name="connsiteX0" fmla="*/ 163093 w 163093"/>
              <a:gd name="connsiteY0" fmla="*/ 15427 h 92561"/>
              <a:gd name="connsiteX1" fmla="*/ 126340 w 163093"/>
              <a:gd name="connsiteY1" fmla="*/ 15427 h 92561"/>
              <a:gd name="connsiteX2" fmla="*/ 126340 w 163093"/>
              <a:gd name="connsiteY2" fmla="*/ 30854 h 92561"/>
              <a:gd name="connsiteX3" fmla="*/ 163093 w 163093"/>
              <a:gd name="connsiteY3" fmla="*/ 30854 h 92561"/>
              <a:gd name="connsiteX4" fmla="*/ 163093 w 163093"/>
              <a:gd name="connsiteY4" fmla="*/ 46281 h 92561"/>
              <a:gd name="connsiteX5" fmla="*/ 91884 w 163093"/>
              <a:gd name="connsiteY5" fmla="*/ 46281 h 92561"/>
              <a:gd name="connsiteX6" fmla="*/ 91884 w 163093"/>
              <a:gd name="connsiteY6" fmla="*/ 61708 h 92561"/>
              <a:gd name="connsiteX7" fmla="*/ 163093 w 163093"/>
              <a:gd name="connsiteY7" fmla="*/ 61708 h 92561"/>
              <a:gd name="connsiteX8" fmla="*/ 163093 w 163093"/>
              <a:gd name="connsiteY8" fmla="*/ 78677 h 92561"/>
              <a:gd name="connsiteX9" fmla="*/ 126340 w 163093"/>
              <a:gd name="connsiteY9" fmla="*/ 78677 h 92561"/>
              <a:gd name="connsiteX10" fmla="*/ 98775 w 163093"/>
              <a:gd name="connsiteY10" fmla="*/ 92562 h 92561"/>
              <a:gd name="connsiteX11" fmla="*/ 64318 w 163093"/>
              <a:gd name="connsiteY11" fmla="*/ 92562 h 92561"/>
              <a:gd name="connsiteX12" fmla="*/ 34456 w 163093"/>
              <a:gd name="connsiteY12" fmla="*/ 78677 h 92561"/>
              <a:gd name="connsiteX13" fmla="*/ 0 w 163093"/>
              <a:gd name="connsiteY13" fmla="*/ 78677 h 92561"/>
              <a:gd name="connsiteX14" fmla="*/ 0 w 163093"/>
              <a:gd name="connsiteY14" fmla="*/ 61708 h 92561"/>
              <a:gd name="connsiteX15" fmla="*/ 34456 w 163093"/>
              <a:gd name="connsiteY15" fmla="*/ 61708 h 92561"/>
              <a:gd name="connsiteX16" fmla="*/ 34456 w 163093"/>
              <a:gd name="connsiteY16" fmla="*/ 46281 h 92561"/>
              <a:gd name="connsiteX17" fmla="*/ 0 w 163093"/>
              <a:gd name="connsiteY17" fmla="*/ 46281 h 92561"/>
              <a:gd name="connsiteX18" fmla="*/ 0 w 163093"/>
              <a:gd name="connsiteY18" fmla="*/ 30854 h 92561"/>
              <a:gd name="connsiteX19" fmla="*/ 68913 w 163093"/>
              <a:gd name="connsiteY19" fmla="*/ 30854 h 92561"/>
              <a:gd name="connsiteX20" fmla="*/ 68913 w 163093"/>
              <a:gd name="connsiteY20" fmla="*/ 15427 h 92561"/>
              <a:gd name="connsiteX21" fmla="*/ 0 w 163093"/>
              <a:gd name="connsiteY21" fmla="*/ 15427 h 92561"/>
              <a:gd name="connsiteX22" fmla="*/ 0 w 163093"/>
              <a:gd name="connsiteY22" fmla="*/ 0 h 92561"/>
              <a:gd name="connsiteX23" fmla="*/ 163093 w 163093"/>
              <a:gd name="connsiteY23" fmla="*/ 0 h 92561"/>
              <a:gd name="connsiteX24" fmla="*/ 163093 w 163093"/>
              <a:gd name="connsiteY24" fmla="*/ 15427 h 9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3093" h="92561">
                <a:moveTo>
                  <a:pt x="163093" y="15427"/>
                </a:moveTo>
                <a:lnTo>
                  <a:pt x="126340" y="15427"/>
                </a:lnTo>
                <a:cubicBezTo>
                  <a:pt x="112557" y="15427"/>
                  <a:pt x="112557" y="30854"/>
                  <a:pt x="126340" y="30854"/>
                </a:cubicBezTo>
                <a:lnTo>
                  <a:pt x="163093" y="30854"/>
                </a:lnTo>
                <a:lnTo>
                  <a:pt x="163093" y="46281"/>
                </a:lnTo>
                <a:lnTo>
                  <a:pt x="91884" y="46281"/>
                </a:lnTo>
                <a:cubicBezTo>
                  <a:pt x="78101" y="46281"/>
                  <a:pt x="78101" y="61708"/>
                  <a:pt x="91884" y="61708"/>
                </a:cubicBezTo>
                <a:lnTo>
                  <a:pt x="163093" y="61708"/>
                </a:lnTo>
                <a:lnTo>
                  <a:pt x="163093" y="78677"/>
                </a:lnTo>
                <a:lnTo>
                  <a:pt x="126340" y="78677"/>
                </a:lnTo>
                <a:cubicBezTo>
                  <a:pt x="119449" y="84848"/>
                  <a:pt x="112557" y="92562"/>
                  <a:pt x="98775" y="92562"/>
                </a:cubicBezTo>
                <a:lnTo>
                  <a:pt x="64318" y="92562"/>
                </a:lnTo>
                <a:cubicBezTo>
                  <a:pt x="48239" y="92562"/>
                  <a:pt x="41348" y="84848"/>
                  <a:pt x="34456" y="78677"/>
                </a:cubicBezTo>
                <a:lnTo>
                  <a:pt x="0" y="78677"/>
                </a:lnTo>
                <a:lnTo>
                  <a:pt x="0" y="61708"/>
                </a:lnTo>
                <a:lnTo>
                  <a:pt x="34456" y="61708"/>
                </a:lnTo>
                <a:cubicBezTo>
                  <a:pt x="50536" y="61708"/>
                  <a:pt x="50536" y="46281"/>
                  <a:pt x="34456" y="46281"/>
                </a:cubicBezTo>
                <a:lnTo>
                  <a:pt x="0" y="46281"/>
                </a:lnTo>
                <a:lnTo>
                  <a:pt x="0" y="30854"/>
                </a:lnTo>
                <a:lnTo>
                  <a:pt x="68913" y="30854"/>
                </a:lnTo>
                <a:cubicBezTo>
                  <a:pt x="84992" y="30854"/>
                  <a:pt x="84992" y="15427"/>
                  <a:pt x="68913" y="15427"/>
                </a:cubicBezTo>
                <a:lnTo>
                  <a:pt x="0" y="15427"/>
                </a:lnTo>
                <a:lnTo>
                  <a:pt x="0" y="0"/>
                </a:lnTo>
                <a:lnTo>
                  <a:pt x="163093" y="0"/>
                </a:lnTo>
                <a:lnTo>
                  <a:pt x="163093" y="15427"/>
                </a:lnTo>
                <a:close/>
              </a:path>
            </a:pathLst>
          </a:custGeom>
          <a:solidFill>
            <a:schemeClr val="bg1"/>
          </a:solidFill>
          <a:ln w="2250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xmlns="" id="{F3572EED-B352-49E6-B24A-20E5DEFFFE3C}"/>
              </a:ext>
            </a:extLst>
          </p:cNvPr>
          <p:cNvSpPr/>
          <p:nvPr/>
        </p:nvSpPr>
        <p:spPr>
          <a:xfrm>
            <a:off x="4085667" y="4322492"/>
            <a:ext cx="249934" cy="249934"/>
          </a:xfrm>
          <a:custGeom>
            <a:avLst/>
            <a:gdLst>
              <a:gd name="connsiteX0" fmla="*/ 321692 w 317221"/>
              <a:gd name="connsiteY0" fmla="*/ 190709 h 317221"/>
              <a:gd name="connsiteX1" fmla="*/ 321692 w 317221"/>
              <a:gd name="connsiteY1" fmla="*/ 130983 h 317221"/>
              <a:gd name="connsiteX2" fmla="*/ 278603 w 317221"/>
              <a:gd name="connsiteY2" fmla="*/ 130983 h 317221"/>
              <a:gd name="connsiteX3" fmla="*/ 265212 w 317221"/>
              <a:gd name="connsiteY3" fmla="*/ 98705 h 317221"/>
              <a:gd name="connsiteX4" fmla="*/ 295694 w 317221"/>
              <a:gd name="connsiteY4" fmla="*/ 68222 h 317221"/>
              <a:gd name="connsiteX5" fmla="*/ 253470 w 317221"/>
              <a:gd name="connsiteY5" fmla="*/ 26002 h 317221"/>
              <a:gd name="connsiteX6" fmla="*/ 222982 w 317221"/>
              <a:gd name="connsiteY6" fmla="*/ 56480 h 317221"/>
              <a:gd name="connsiteX7" fmla="*/ 190704 w 317221"/>
              <a:gd name="connsiteY7" fmla="*/ 43093 h 317221"/>
              <a:gd name="connsiteX8" fmla="*/ 190704 w 317221"/>
              <a:gd name="connsiteY8" fmla="*/ 0 h 317221"/>
              <a:gd name="connsiteX9" fmla="*/ 130988 w 317221"/>
              <a:gd name="connsiteY9" fmla="*/ 0 h 317221"/>
              <a:gd name="connsiteX10" fmla="*/ 130988 w 317221"/>
              <a:gd name="connsiteY10" fmla="*/ 43093 h 317221"/>
              <a:gd name="connsiteX11" fmla="*/ 98710 w 317221"/>
              <a:gd name="connsiteY11" fmla="*/ 56485 h 317221"/>
              <a:gd name="connsiteX12" fmla="*/ 68222 w 317221"/>
              <a:gd name="connsiteY12" fmla="*/ 26002 h 317221"/>
              <a:gd name="connsiteX13" fmla="*/ 25988 w 317221"/>
              <a:gd name="connsiteY13" fmla="*/ 68227 h 317221"/>
              <a:gd name="connsiteX14" fmla="*/ 56480 w 317221"/>
              <a:gd name="connsiteY14" fmla="*/ 98705 h 317221"/>
              <a:gd name="connsiteX15" fmla="*/ 43093 w 317221"/>
              <a:gd name="connsiteY15" fmla="*/ 130983 h 317221"/>
              <a:gd name="connsiteX16" fmla="*/ 0 w 317221"/>
              <a:gd name="connsiteY16" fmla="*/ 130983 h 317221"/>
              <a:gd name="connsiteX17" fmla="*/ 0 w 317221"/>
              <a:gd name="connsiteY17" fmla="*/ 190709 h 317221"/>
              <a:gd name="connsiteX18" fmla="*/ 43093 w 317221"/>
              <a:gd name="connsiteY18" fmla="*/ 190709 h 317221"/>
              <a:gd name="connsiteX19" fmla="*/ 56475 w 317221"/>
              <a:gd name="connsiteY19" fmla="*/ 222987 h 317221"/>
              <a:gd name="connsiteX20" fmla="*/ 25993 w 317221"/>
              <a:gd name="connsiteY20" fmla="*/ 253470 h 317221"/>
              <a:gd name="connsiteX21" fmla="*/ 68227 w 317221"/>
              <a:gd name="connsiteY21" fmla="*/ 295685 h 317221"/>
              <a:gd name="connsiteX22" fmla="*/ 98714 w 317221"/>
              <a:gd name="connsiteY22" fmla="*/ 265202 h 317221"/>
              <a:gd name="connsiteX23" fmla="*/ 130993 w 317221"/>
              <a:gd name="connsiteY23" fmla="*/ 278594 h 317221"/>
              <a:gd name="connsiteX24" fmla="*/ 130993 w 317221"/>
              <a:gd name="connsiteY24" fmla="*/ 321677 h 317221"/>
              <a:gd name="connsiteX25" fmla="*/ 190709 w 317221"/>
              <a:gd name="connsiteY25" fmla="*/ 321677 h 317221"/>
              <a:gd name="connsiteX26" fmla="*/ 190709 w 317221"/>
              <a:gd name="connsiteY26" fmla="*/ 278594 h 317221"/>
              <a:gd name="connsiteX27" fmla="*/ 222987 w 317221"/>
              <a:gd name="connsiteY27" fmla="*/ 265202 h 317221"/>
              <a:gd name="connsiteX28" fmla="*/ 253475 w 317221"/>
              <a:gd name="connsiteY28" fmla="*/ 295685 h 317221"/>
              <a:gd name="connsiteX29" fmla="*/ 295704 w 317221"/>
              <a:gd name="connsiteY29" fmla="*/ 253470 h 317221"/>
              <a:gd name="connsiteX30" fmla="*/ 265222 w 317221"/>
              <a:gd name="connsiteY30" fmla="*/ 222987 h 317221"/>
              <a:gd name="connsiteX31" fmla="*/ 278613 w 317221"/>
              <a:gd name="connsiteY31" fmla="*/ 190709 h 317221"/>
              <a:gd name="connsiteX32" fmla="*/ 321692 w 317221"/>
              <a:gd name="connsiteY32" fmla="*/ 190709 h 317221"/>
              <a:gd name="connsiteX33" fmla="*/ 160856 w 317221"/>
              <a:gd name="connsiteY33" fmla="*/ 231347 h 317221"/>
              <a:gd name="connsiteX34" fmla="*/ 90359 w 317221"/>
              <a:gd name="connsiteY34" fmla="*/ 160846 h 317221"/>
              <a:gd name="connsiteX35" fmla="*/ 160856 w 317221"/>
              <a:gd name="connsiteY35" fmla="*/ 90354 h 317221"/>
              <a:gd name="connsiteX36" fmla="*/ 231342 w 317221"/>
              <a:gd name="connsiteY36" fmla="*/ 160846 h 317221"/>
              <a:gd name="connsiteX37" fmla="*/ 160856 w 317221"/>
              <a:gd name="connsiteY37" fmla="*/ 231347 h 31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221" h="317221">
                <a:moveTo>
                  <a:pt x="321692" y="190709"/>
                </a:moveTo>
                <a:lnTo>
                  <a:pt x="321692" y="130983"/>
                </a:lnTo>
                <a:lnTo>
                  <a:pt x="278603" y="130983"/>
                </a:lnTo>
                <a:cubicBezTo>
                  <a:pt x="275690" y="119480"/>
                  <a:pt x="271141" y="108641"/>
                  <a:pt x="265212" y="98705"/>
                </a:cubicBezTo>
                <a:lnTo>
                  <a:pt x="295694" y="68222"/>
                </a:lnTo>
                <a:lnTo>
                  <a:pt x="253470" y="26002"/>
                </a:lnTo>
                <a:lnTo>
                  <a:pt x="222982" y="56480"/>
                </a:lnTo>
                <a:cubicBezTo>
                  <a:pt x="213051" y="50560"/>
                  <a:pt x="202207" y="45997"/>
                  <a:pt x="190704" y="43093"/>
                </a:cubicBezTo>
                <a:lnTo>
                  <a:pt x="190704" y="0"/>
                </a:lnTo>
                <a:lnTo>
                  <a:pt x="130988" y="0"/>
                </a:lnTo>
                <a:lnTo>
                  <a:pt x="130988" y="43093"/>
                </a:lnTo>
                <a:cubicBezTo>
                  <a:pt x="119485" y="45997"/>
                  <a:pt x="108641" y="50555"/>
                  <a:pt x="98710" y="56485"/>
                </a:cubicBezTo>
                <a:lnTo>
                  <a:pt x="68222" y="26002"/>
                </a:lnTo>
                <a:lnTo>
                  <a:pt x="25988" y="68227"/>
                </a:lnTo>
                <a:lnTo>
                  <a:pt x="56480" y="98705"/>
                </a:lnTo>
                <a:cubicBezTo>
                  <a:pt x="50560" y="108646"/>
                  <a:pt x="45997" y="119480"/>
                  <a:pt x="43093" y="130983"/>
                </a:cubicBezTo>
                <a:lnTo>
                  <a:pt x="0" y="130983"/>
                </a:lnTo>
                <a:lnTo>
                  <a:pt x="0" y="190709"/>
                </a:lnTo>
                <a:lnTo>
                  <a:pt x="43093" y="190709"/>
                </a:lnTo>
                <a:cubicBezTo>
                  <a:pt x="46002" y="202207"/>
                  <a:pt x="50555" y="213046"/>
                  <a:pt x="56475" y="222987"/>
                </a:cubicBezTo>
                <a:lnTo>
                  <a:pt x="25993" y="253470"/>
                </a:lnTo>
                <a:lnTo>
                  <a:pt x="68227" y="295685"/>
                </a:lnTo>
                <a:lnTo>
                  <a:pt x="98714" y="265202"/>
                </a:lnTo>
                <a:cubicBezTo>
                  <a:pt x="108636" y="271132"/>
                  <a:pt x="119490" y="275680"/>
                  <a:pt x="130993" y="278594"/>
                </a:cubicBezTo>
                <a:lnTo>
                  <a:pt x="130993" y="321677"/>
                </a:lnTo>
                <a:lnTo>
                  <a:pt x="190709" y="321677"/>
                </a:lnTo>
                <a:lnTo>
                  <a:pt x="190709" y="278594"/>
                </a:lnTo>
                <a:cubicBezTo>
                  <a:pt x="202212" y="275680"/>
                  <a:pt x="213065" y="271132"/>
                  <a:pt x="222987" y="265202"/>
                </a:cubicBezTo>
                <a:lnTo>
                  <a:pt x="253475" y="295685"/>
                </a:lnTo>
                <a:lnTo>
                  <a:pt x="295704" y="253470"/>
                </a:lnTo>
                <a:lnTo>
                  <a:pt x="265222" y="222987"/>
                </a:lnTo>
                <a:cubicBezTo>
                  <a:pt x="271146" y="213046"/>
                  <a:pt x="275705" y="202207"/>
                  <a:pt x="278613" y="190709"/>
                </a:cubicBezTo>
                <a:lnTo>
                  <a:pt x="321692" y="190709"/>
                </a:lnTo>
                <a:close/>
                <a:moveTo>
                  <a:pt x="160856" y="231347"/>
                </a:moveTo>
                <a:cubicBezTo>
                  <a:pt x="121916" y="231347"/>
                  <a:pt x="90359" y="199776"/>
                  <a:pt x="90359" y="160846"/>
                </a:cubicBezTo>
                <a:cubicBezTo>
                  <a:pt x="90359" y="121916"/>
                  <a:pt x="121916" y="90354"/>
                  <a:pt x="160856" y="90354"/>
                </a:cubicBezTo>
                <a:cubicBezTo>
                  <a:pt x="199776" y="90354"/>
                  <a:pt x="231342" y="121916"/>
                  <a:pt x="231342" y="160846"/>
                </a:cubicBezTo>
                <a:cubicBezTo>
                  <a:pt x="231342" y="199776"/>
                  <a:pt x="199776" y="231347"/>
                  <a:pt x="160856" y="231347"/>
                </a:cubicBezTo>
                <a:close/>
              </a:path>
            </a:pathLst>
          </a:custGeom>
          <a:solidFill>
            <a:schemeClr val="accent1"/>
          </a:solidFill>
          <a:ln w="4858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xmlns="" id="{E6ED6878-DFA1-44B3-A939-6F7E23C09972}"/>
              </a:ext>
            </a:extLst>
          </p:cNvPr>
          <p:cNvSpPr/>
          <p:nvPr/>
        </p:nvSpPr>
        <p:spPr>
          <a:xfrm>
            <a:off x="4313884" y="4273044"/>
            <a:ext cx="149961" cy="149960"/>
          </a:xfrm>
          <a:custGeom>
            <a:avLst/>
            <a:gdLst>
              <a:gd name="connsiteX0" fmla="*/ 151988 w 190332"/>
              <a:gd name="connsiteY0" fmla="*/ 177302 h 190332"/>
              <a:gd name="connsiteX1" fmla="*/ 177312 w 190332"/>
              <a:gd name="connsiteY1" fmla="*/ 151983 h 190332"/>
              <a:gd name="connsiteX2" fmla="*/ 159045 w 190332"/>
              <a:gd name="connsiteY2" fmla="*/ 133706 h 190332"/>
              <a:gd name="connsiteX3" fmla="*/ 167054 w 190332"/>
              <a:gd name="connsiteY3" fmla="*/ 114346 h 190332"/>
              <a:gd name="connsiteX4" fmla="*/ 192900 w 190332"/>
              <a:gd name="connsiteY4" fmla="*/ 114346 h 190332"/>
              <a:gd name="connsiteX5" fmla="*/ 192900 w 190332"/>
              <a:gd name="connsiteY5" fmla="*/ 78539 h 190332"/>
              <a:gd name="connsiteX6" fmla="*/ 167054 w 190332"/>
              <a:gd name="connsiteY6" fmla="*/ 78539 h 190332"/>
              <a:gd name="connsiteX7" fmla="*/ 159040 w 190332"/>
              <a:gd name="connsiteY7" fmla="*/ 59179 h 190332"/>
              <a:gd name="connsiteX8" fmla="*/ 177312 w 190332"/>
              <a:gd name="connsiteY8" fmla="*/ 40912 h 190332"/>
              <a:gd name="connsiteX9" fmla="*/ 151988 w 190332"/>
              <a:gd name="connsiteY9" fmla="*/ 15593 h 190332"/>
              <a:gd name="connsiteX10" fmla="*/ 133721 w 190332"/>
              <a:gd name="connsiteY10" fmla="*/ 33860 h 190332"/>
              <a:gd name="connsiteX11" fmla="*/ 114351 w 190332"/>
              <a:gd name="connsiteY11" fmla="*/ 25856 h 190332"/>
              <a:gd name="connsiteX12" fmla="*/ 114351 w 190332"/>
              <a:gd name="connsiteY12" fmla="*/ 0 h 190332"/>
              <a:gd name="connsiteX13" fmla="*/ 78544 w 190332"/>
              <a:gd name="connsiteY13" fmla="*/ 0 h 190332"/>
              <a:gd name="connsiteX14" fmla="*/ 78544 w 190332"/>
              <a:gd name="connsiteY14" fmla="*/ 25846 h 190332"/>
              <a:gd name="connsiteX15" fmla="*/ 59189 w 190332"/>
              <a:gd name="connsiteY15" fmla="*/ 33860 h 190332"/>
              <a:gd name="connsiteX16" fmla="*/ 40912 w 190332"/>
              <a:gd name="connsiteY16" fmla="*/ 15583 h 190332"/>
              <a:gd name="connsiteX17" fmla="*/ 15593 w 190332"/>
              <a:gd name="connsiteY17" fmla="*/ 40912 h 190332"/>
              <a:gd name="connsiteX18" fmla="*/ 33860 w 190332"/>
              <a:gd name="connsiteY18" fmla="*/ 59179 h 190332"/>
              <a:gd name="connsiteX19" fmla="*/ 25851 w 190332"/>
              <a:gd name="connsiteY19" fmla="*/ 78539 h 190332"/>
              <a:gd name="connsiteX20" fmla="*/ 0 w 190332"/>
              <a:gd name="connsiteY20" fmla="*/ 78539 h 190332"/>
              <a:gd name="connsiteX21" fmla="*/ 0 w 190332"/>
              <a:gd name="connsiteY21" fmla="*/ 114346 h 190332"/>
              <a:gd name="connsiteX22" fmla="*/ 25851 w 190332"/>
              <a:gd name="connsiteY22" fmla="*/ 114346 h 190332"/>
              <a:gd name="connsiteX23" fmla="*/ 33860 w 190332"/>
              <a:gd name="connsiteY23" fmla="*/ 133711 h 190332"/>
              <a:gd name="connsiteX24" fmla="*/ 15593 w 190332"/>
              <a:gd name="connsiteY24" fmla="*/ 151983 h 190332"/>
              <a:gd name="connsiteX25" fmla="*/ 40912 w 190332"/>
              <a:gd name="connsiteY25" fmla="*/ 177302 h 190332"/>
              <a:gd name="connsiteX26" fmla="*/ 59184 w 190332"/>
              <a:gd name="connsiteY26" fmla="*/ 159035 h 190332"/>
              <a:gd name="connsiteX27" fmla="*/ 78544 w 190332"/>
              <a:gd name="connsiteY27" fmla="*/ 167049 h 190332"/>
              <a:gd name="connsiteX28" fmla="*/ 78544 w 190332"/>
              <a:gd name="connsiteY28" fmla="*/ 192895 h 190332"/>
              <a:gd name="connsiteX29" fmla="*/ 114361 w 190332"/>
              <a:gd name="connsiteY29" fmla="*/ 192895 h 190332"/>
              <a:gd name="connsiteX30" fmla="*/ 114351 w 190332"/>
              <a:gd name="connsiteY30" fmla="*/ 167049 h 190332"/>
              <a:gd name="connsiteX31" fmla="*/ 133721 w 190332"/>
              <a:gd name="connsiteY31" fmla="*/ 159035 h 190332"/>
              <a:gd name="connsiteX32" fmla="*/ 151988 w 190332"/>
              <a:gd name="connsiteY32" fmla="*/ 177302 h 190332"/>
              <a:gd name="connsiteX33" fmla="*/ 76079 w 190332"/>
              <a:gd name="connsiteY33" fmla="*/ 116816 h 190332"/>
              <a:gd name="connsiteX34" fmla="*/ 76079 w 190332"/>
              <a:gd name="connsiteY34" fmla="*/ 76084 h 190332"/>
              <a:gd name="connsiteX35" fmla="*/ 116816 w 190332"/>
              <a:gd name="connsiteY35" fmla="*/ 76084 h 190332"/>
              <a:gd name="connsiteX36" fmla="*/ 116816 w 190332"/>
              <a:gd name="connsiteY36" fmla="*/ 116811 h 190332"/>
              <a:gd name="connsiteX37" fmla="*/ 76079 w 190332"/>
              <a:gd name="connsiteY37" fmla="*/ 116816 h 19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0332" h="190332">
                <a:moveTo>
                  <a:pt x="151988" y="177302"/>
                </a:moveTo>
                <a:lnTo>
                  <a:pt x="177312" y="151983"/>
                </a:lnTo>
                <a:lnTo>
                  <a:pt x="159045" y="133706"/>
                </a:lnTo>
                <a:cubicBezTo>
                  <a:pt x="162686" y="127601"/>
                  <a:pt x="165346" y="121076"/>
                  <a:pt x="167054" y="114346"/>
                </a:cubicBezTo>
                <a:lnTo>
                  <a:pt x="192900" y="114346"/>
                </a:lnTo>
                <a:lnTo>
                  <a:pt x="192900" y="78539"/>
                </a:lnTo>
                <a:lnTo>
                  <a:pt x="167054" y="78539"/>
                </a:lnTo>
                <a:cubicBezTo>
                  <a:pt x="165346" y="71819"/>
                  <a:pt x="162686" y="65284"/>
                  <a:pt x="159040" y="59179"/>
                </a:cubicBezTo>
                <a:lnTo>
                  <a:pt x="177312" y="40912"/>
                </a:lnTo>
                <a:lnTo>
                  <a:pt x="151988" y="15593"/>
                </a:lnTo>
                <a:lnTo>
                  <a:pt x="133721" y="33860"/>
                </a:lnTo>
                <a:cubicBezTo>
                  <a:pt x="127611" y="30214"/>
                  <a:pt x="121081" y="27549"/>
                  <a:pt x="114351" y="25856"/>
                </a:cubicBezTo>
                <a:lnTo>
                  <a:pt x="114351" y="0"/>
                </a:lnTo>
                <a:lnTo>
                  <a:pt x="78544" y="0"/>
                </a:lnTo>
                <a:lnTo>
                  <a:pt x="78544" y="25846"/>
                </a:lnTo>
                <a:cubicBezTo>
                  <a:pt x="71824" y="27549"/>
                  <a:pt x="65299" y="30214"/>
                  <a:pt x="59189" y="33860"/>
                </a:cubicBezTo>
                <a:lnTo>
                  <a:pt x="40912" y="15583"/>
                </a:lnTo>
                <a:lnTo>
                  <a:pt x="15593" y="40912"/>
                </a:lnTo>
                <a:lnTo>
                  <a:pt x="33860" y="59179"/>
                </a:lnTo>
                <a:cubicBezTo>
                  <a:pt x="30214" y="65294"/>
                  <a:pt x="27549" y="71814"/>
                  <a:pt x="25851" y="78539"/>
                </a:cubicBezTo>
                <a:lnTo>
                  <a:pt x="0" y="78539"/>
                </a:lnTo>
                <a:lnTo>
                  <a:pt x="0" y="114346"/>
                </a:lnTo>
                <a:lnTo>
                  <a:pt x="25851" y="114346"/>
                </a:lnTo>
                <a:cubicBezTo>
                  <a:pt x="27540" y="121071"/>
                  <a:pt x="30214" y="127606"/>
                  <a:pt x="33860" y="133711"/>
                </a:cubicBezTo>
                <a:lnTo>
                  <a:pt x="15593" y="151983"/>
                </a:lnTo>
                <a:lnTo>
                  <a:pt x="40912" y="177302"/>
                </a:lnTo>
                <a:lnTo>
                  <a:pt x="59184" y="159035"/>
                </a:lnTo>
                <a:cubicBezTo>
                  <a:pt x="65289" y="162681"/>
                  <a:pt x="71824" y="165341"/>
                  <a:pt x="78544" y="167049"/>
                </a:cubicBezTo>
                <a:lnTo>
                  <a:pt x="78544" y="192895"/>
                </a:lnTo>
                <a:lnTo>
                  <a:pt x="114361" y="192895"/>
                </a:lnTo>
                <a:lnTo>
                  <a:pt x="114351" y="167049"/>
                </a:lnTo>
                <a:cubicBezTo>
                  <a:pt x="121081" y="165346"/>
                  <a:pt x="127606" y="162681"/>
                  <a:pt x="133721" y="159035"/>
                </a:cubicBezTo>
                <a:lnTo>
                  <a:pt x="151988" y="177302"/>
                </a:lnTo>
                <a:close/>
                <a:moveTo>
                  <a:pt x="76079" y="116816"/>
                </a:moveTo>
                <a:cubicBezTo>
                  <a:pt x="64840" y="105566"/>
                  <a:pt x="64840" y="87324"/>
                  <a:pt x="76079" y="76084"/>
                </a:cubicBezTo>
                <a:cubicBezTo>
                  <a:pt x="87338" y="64835"/>
                  <a:pt x="105571" y="64835"/>
                  <a:pt x="116816" y="76084"/>
                </a:cubicBezTo>
                <a:cubicBezTo>
                  <a:pt x="128070" y="87334"/>
                  <a:pt x="128065" y="105562"/>
                  <a:pt x="116816" y="116811"/>
                </a:cubicBezTo>
                <a:cubicBezTo>
                  <a:pt x="105571" y="128055"/>
                  <a:pt x="87329" y="128065"/>
                  <a:pt x="76079" y="116816"/>
                </a:cubicBezTo>
                <a:close/>
              </a:path>
            </a:pathLst>
          </a:custGeom>
          <a:solidFill>
            <a:schemeClr val="accent1"/>
          </a:solidFill>
          <a:ln w="4858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01" name="Graphic 50">
            <a:extLst>
              <a:ext uri="{FF2B5EF4-FFF2-40B4-BE49-F238E27FC236}">
                <a16:creationId xmlns:a16="http://schemas.microsoft.com/office/drawing/2014/main" xmlns="" id="{45763618-88C2-49C8-87DE-581CF8A91394}"/>
              </a:ext>
            </a:extLst>
          </p:cNvPr>
          <p:cNvSpPr/>
          <p:nvPr/>
        </p:nvSpPr>
        <p:spPr>
          <a:xfrm>
            <a:off x="3399697" y="4610872"/>
            <a:ext cx="299732" cy="219802"/>
          </a:xfrm>
          <a:custGeom>
            <a:avLst/>
            <a:gdLst>
              <a:gd name="connsiteX0" fmla="*/ 846583 w 857250"/>
              <a:gd name="connsiteY0" fmla="*/ 240108 h 628650"/>
              <a:gd name="connsiteX1" fmla="*/ 806168 w 857250"/>
              <a:gd name="connsiteY1" fmla="*/ 212847 h 628650"/>
              <a:gd name="connsiteX2" fmla="*/ 702689 w 857250"/>
              <a:gd name="connsiteY2" fmla="*/ 192016 h 628650"/>
              <a:gd name="connsiteX3" fmla="*/ 665827 w 857250"/>
              <a:gd name="connsiteY3" fmla="*/ 184530 h 628650"/>
              <a:gd name="connsiteX4" fmla="*/ 665827 w 857250"/>
              <a:gd name="connsiteY4" fmla="*/ 168308 h 628650"/>
              <a:gd name="connsiteX5" fmla="*/ 613611 w 857250"/>
              <a:gd name="connsiteY5" fmla="*/ 109749 h 628650"/>
              <a:gd name="connsiteX6" fmla="*/ 588265 w 857250"/>
              <a:gd name="connsiteY6" fmla="*/ 117140 h 628650"/>
              <a:gd name="connsiteX7" fmla="*/ 538344 w 857250"/>
              <a:gd name="connsiteY7" fmla="*/ 74040 h 628650"/>
              <a:gd name="connsiteX8" fmla="*/ 508198 w 857250"/>
              <a:gd name="connsiteY8" fmla="*/ 85079 h 628650"/>
              <a:gd name="connsiteX9" fmla="*/ 500035 w 857250"/>
              <a:gd name="connsiteY9" fmla="*/ 72887 h 628650"/>
              <a:gd name="connsiteX10" fmla="*/ 461354 w 857250"/>
              <a:gd name="connsiteY10" fmla="*/ 55228 h 628650"/>
              <a:gd name="connsiteX11" fmla="*/ 421806 w 857250"/>
              <a:gd name="connsiteY11" fmla="*/ 74040 h 628650"/>
              <a:gd name="connsiteX12" fmla="*/ 420939 w 857250"/>
              <a:gd name="connsiteY12" fmla="*/ 72887 h 628650"/>
              <a:gd name="connsiteX13" fmla="*/ 382353 w 857250"/>
              <a:gd name="connsiteY13" fmla="*/ 55228 h 628650"/>
              <a:gd name="connsiteX14" fmla="*/ 328689 w 857250"/>
              <a:gd name="connsiteY14" fmla="*/ 109463 h 628650"/>
              <a:gd name="connsiteX15" fmla="*/ 328499 w 857250"/>
              <a:gd name="connsiteY15" fmla="*/ 113787 h 628650"/>
              <a:gd name="connsiteX16" fmla="*/ 328499 w 857250"/>
              <a:gd name="connsiteY16" fmla="*/ 116378 h 628650"/>
              <a:gd name="connsiteX17" fmla="*/ 265720 w 857250"/>
              <a:gd name="connsiteY17" fmla="*/ 103710 h 628650"/>
              <a:gd name="connsiteX18" fmla="*/ 157630 w 857250"/>
              <a:gd name="connsiteY18" fmla="*/ 2821 h 628650"/>
              <a:gd name="connsiteX19" fmla="*/ 34872 w 857250"/>
              <a:gd name="connsiteY19" fmla="*/ 36787 h 628650"/>
              <a:gd name="connsiteX20" fmla="*/ 40187 w 857250"/>
              <a:gd name="connsiteY20" fmla="*/ 55390 h 628650"/>
              <a:gd name="connsiteX21" fmla="*/ 119844 w 857250"/>
              <a:gd name="connsiteY21" fmla="*/ 68572 h 628650"/>
              <a:gd name="connsiteX22" fmla="*/ 138361 w 857250"/>
              <a:gd name="connsiteY22" fmla="*/ 94433 h 628650"/>
              <a:gd name="connsiteX23" fmla="*/ 124321 w 857250"/>
              <a:gd name="connsiteY23" fmla="*/ 179319 h 628650"/>
              <a:gd name="connsiteX24" fmla="*/ 98461 w 857250"/>
              <a:gd name="connsiteY24" fmla="*/ 197836 h 628650"/>
              <a:gd name="connsiteX25" fmla="*/ 12421 w 857250"/>
              <a:gd name="connsiteY25" fmla="*/ 183606 h 628650"/>
              <a:gd name="connsiteX26" fmla="*/ 963 w 857250"/>
              <a:gd name="connsiteY26" fmla="*/ 198665 h 628650"/>
              <a:gd name="connsiteX27" fmla="*/ 101852 w 857250"/>
              <a:gd name="connsiteY27" fmla="*/ 279380 h 628650"/>
              <a:gd name="connsiteX28" fmla="*/ 129884 w 857250"/>
              <a:gd name="connsiteY28" fmla="*/ 282161 h 628650"/>
              <a:gd name="connsiteX29" fmla="*/ 240374 w 857250"/>
              <a:gd name="connsiteY29" fmla="*/ 228306 h 628650"/>
              <a:gd name="connsiteX30" fmla="*/ 289999 w 857250"/>
              <a:gd name="connsiteY30" fmla="*/ 238384 h 628650"/>
              <a:gd name="connsiteX31" fmla="*/ 281169 w 857250"/>
              <a:gd name="connsiteY31" fmla="*/ 268721 h 628650"/>
              <a:gd name="connsiteX32" fmla="*/ 281169 w 857250"/>
              <a:gd name="connsiteY32" fmla="*/ 331786 h 628650"/>
              <a:gd name="connsiteX33" fmla="*/ 304210 w 857250"/>
              <a:gd name="connsiteY33" fmla="*/ 379878 h 628650"/>
              <a:gd name="connsiteX34" fmla="*/ 304401 w 857250"/>
              <a:gd name="connsiteY34" fmla="*/ 379973 h 628650"/>
              <a:gd name="connsiteX35" fmla="*/ 374667 w 857250"/>
              <a:gd name="connsiteY35" fmla="*/ 436323 h 628650"/>
              <a:gd name="connsiteX36" fmla="*/ 396069 w 857250"/>
              <a:gd name="connsiteY36" fmla="*/ 450239 h 628650"/>
              <a:gd name="connsiteX37" fmla="*/ 389735 w 857250"/>
              <a:gd name="connsiteY37" fmla="*/ 475194 h 628650"/>
              <a:gd name="connsiteX38" fmla="*/ 389735 w 857250"/>
              <a:gd name="connsiteY38" fmla="*/ 581941 h 628650"/>
              <a:gd name="connsiteX39" fmla="*/ 442532 w 857250"/>
              <a:gd name="connsiteY39" fmla="*/ 634738 h 628650"/>
              <a:gd name="connsiteX40" fmla="*/ 615897 w 857250"/>
              <a:gd name="connsiteY40" fmla="*/ 634738 h 628650"/>
              <a:gd name="connsiteX41" fmla="*/ 668694 w 857250"/>
              <a:gd name="connsiteY41" fmla="*/ 581941 h 628650"/>
              <a:gd name="connsiteX42" fmla="*/ 668694 w 857250"/>
              <a:gd name="connsiteY42" fmla="*/ 475194 h 628650"/>
              <a:gd name="connsiteX43" fmla="*/ 652568 w 857250"/>
              <a:gd name="connsiteY43" fmla="*/ 437371 h 628650"/>
              <a:gd name="connsiteX44" fmla="*/ 665817 w 857250"/>
              <a:gd name="connsiteY44" fmla="*/ 396575 h 628650"/>
              <a:gd name="connsiteX45" fmla="*/ 665817 w 857250"/>
              <a:gd name="connsiteY45" fmla="*/ 314317 h 628650"/>
              <a:gd name="connsiteX46" fmla="*/ 781013 w 857250"/>
              <a:gd name="connsiteY46" fmla="*/ 337644 h 628650"/>
              <a:gd name="connsiteX47" fmla="*/ 793490 w 857250"/>
              <a:gd name="connsiteY47" fmla="*/ 338892 h 628650"/>
              <a:gd name="connsiteX48" fmla="*/ 855984 w 857250"/>
              <a:gd name="connsiteY48" fmla="*/ 287923 h 628650"/>
              <a:gd name="connsiteX49" fmla="*/ 846583 w 857250"/>
              <a:gd name="connsiteY49" fmla="*/ 240108 h 628650"/>
              <a:gd name="connsiteX50" fmla="*/ 515313 w 857250"/>
              <a:gd name="connsiteY50" fmla="*/ 132599 h 628650"/>
              <a:gd name="connsiteX51" fmla="*/ 538354 w 857250"/>
              <a:gd name="connsiteY51" fmla="*/ 102843 h 628650"/>
              <a:gd name="connsiteX52" fmla="*/ 561395 w 857250"/>
              <a:gd name="connsiteY52" fmla="*/ 132599 h 628650"/>
              <a:gd name="connsiteX53" fmla="*/ 561395 w 857250"/>
              <a:gd name="connsiteY53" fmla="*/ 168308 h 628650"/>
              <a:gd name="connsiteX54" fmla="*/ 561395 w 857250"/>
              <a:gd name="connsiteY54" fmla="*/ 206418 h 628650"/>
              <a:gd name="connsiteX55" fmla="*/ 538354 w 857250"/>
              <a:gd name="connsiteY55" fmla="*/ 236174 h 628650"/>
              <a:gd name="connsiteX56" fmla="*/ 515313 w 857250"/>
              <a:gd name="connsiteY56" fmla="*/ 206418 h 628650"/>
              <a:gd name="connsiteX57" fmla="*/ 515313 w 857250"/>
              <a:gd name="connsiteY57" fmla="*/ 132599 h 628650"/>
              <a:gd name="connsiteX58" fmla="*/ 436208 w 857250"/>
              <a:gd name="connsiteY58" fmla="*/ 113787 h 628650"/>
              <a:gd name="connsiteX59" fmla="*/ 461354 w 857250"/>
              <a:gd name="connsiteY59" fmla="*/ 84031 h 628650"/>
              <a:gd name="connsiteX60" fmla="*/ 478537 w 857250"/>
              <a:gd name="connsiteY60" fmla="*/ 92099 h 628650"/>
              <a:gd name="connsiteX61" fmla="*/ 486500 w 857250"/>
              <a:gd name="connsiteY61" fmla="*/ 113797 h 628650"/>
              <a:gd name="connsiteX62" fmla="*/ 486500 w 857250"/>
              <a:gd name="connsiteY62" fmla="*/ 187616 h 628650"/>
              <a:gd name="connsiteX63" fmla="*/ 461449 w 857250"/>
              <a:gd name="connsiteY63" fmla="*/ 217372 h 628650"/>
              <a:gd name="connsiteX64" fmla="*/ 455982 w 857250"/>
              <a:gd name="connsiteY64" fmla="*/ 203837 h 628650"/>
              <a:gd name="connsiteX65" fmla="*/ 436208 w 857250"/>
              <a:gd name="connsiteY65" fmla="*/ 182529 h 628650"/>
              <a:gd name="connsiteX66" fmla="*/ 436208 w 857250"/>
              <a:gd name="connsiteY66" fmla="*/ 113787 h 628650"/>
              <a:gd name="connsiteX67" fmla="*/ 357303 w 857250"/>
              <a:gd name="connsiteY67" fmla="*/ 134133 h 628650"/>
              <a:gd name="connsiteX68" fmla="*/ 357303 w 857250"/>
              <a:gd name="connsiteY68" fmla="*/ 133847 h 628650"/>
              <a:gd name="connsiteX69" fmla="*/ 357303 w 857250"/>
              <a:gd name="connsiteY69" fmla="*/ 113787 h 628650"/>
              <a:gd name="connsiteX70" fmla="*/ 357398 w 857250"/>
              <a:gd name="connsiteY70" fmla="*/ 110816 h 628650"/>
              <a:gd name="connsiteX71" fmla="*/ 382353 w 857250"/>
              <a:gd name="connsiteY71" fmla="*/ 84031 h 628650"/>
              <a:gd name="connsiteX72" fmla="*/ 399441 w 857250"/>
              <a:gd name="connsiteY72" fmla="*/ 92099 h 628650"/>
              <a:gd name="connsiteX73" fmla="*/ 407404 w 857250"/>
              <a:gd name="connsiteY73" fmla="*/ 113797 h 628650"/>
              <a:gd name="connsiteX74" fmla="*/ 407404 w 857250"/>
              <a:gd name="connsiteY74" fmla="*/ 179253 h 628650"/>
              <a:gd name="connsiteX75" fmla="*/ 391374 w 857250"/>
              <a:gd name="connsiteY75" fmla="*/ 185682 h 628650"/>
              <a:gd name="connsiteX76" fmla="*/ 359312 w 857250"/>
              <a:gd name="connsiteY76" fmla="*/ 198931 h 628650"/>
              <a:gd name="connsiteX77" fmla="*/ 357293 w 857250"/>
              <a:gd name="connsiteY77" fmla="*/ 187606 h 628650"/>
              <a:gd name="connsiteX78" fmla="*/ 357293 w 857250"/>
              <a:gd name="connsiteY78" fmla="*/ 134133 h 628650"/>
              <a:gd name="connsiteX79" fmla="*/ 607258 w 857250"/>
              <a:gd name="connsiteY79" fmla="*/ 514904 h 628650"/>
              <a:gd name="connsiteX80" fmla="*/ 583464 w 857250"/>
              <a:gd name="connsiteY80" fmla="*/ 491111 h 628650"/>
              <a:gd name="connsiteX81" fmla="*/ 607258 w 857250"/>
              <a:gd name="connsiteY81" fmla="*/ 467317 h 628650"/>
              <a:gd name="connsiteX82" fmla="*/ 631051 w 857250"/>
              <a:gd name="connsiteY82" fmla="*/ 491111 h 628650"/>
              <a:gd name="connsiteX83" fmla="*/ 607258 w 857250"/>
              <a:gd name="connsiteY83" fmla="*/ 514904 h 628650"/>
              <a:gd name="connsiteX84" fmla="*/ 637033 w 857250"/>
              <a:gd name="connsiteY84" fmla="*/ 314317 h 628650"/>
              <a:gd name="connsiteX85" fmla="*/ 637033 w 857250"/>
              <a:gd name="connsiteY85" fmla="*/ 396585 h 628650"/>
              <a:gd name="connsiteX86" fmla="*/ 626765 w 857250"/>
              <a:gd name="connsiteY86" fmla="*/ 423559 h 628650"/>
              <a:gd name="connsiteX87" fmla="*/ 615916 w 857250"/>
              <a:gd name="connsiteY87" fmla="*/ 422407 h 628650"/>
              <a:gd name="connsiteX88" fmla="*/ 521742 w 857250"/>
              <a:gd name="connsiteY88" fmla="*/ 422407 h 628650"/>
              <a:gd name="connsiteX89" fmla="*/ 442551 w 857250"/>
              <a:gd name="connsiteY89" fmla="*/ 422407 h 628650"/>
              <a:gd name="connsiteX90" fmla="*/ 417110 w 857250"/>
              <a:gd name="connsiteY90" fmla="*/ 428932 h 628650"/>
              <a:gd name="connsiteX91" fmla="*/ 392059 w 857250"/>
              <a:gd name="connsiteY91" fmla="*/ 413377 h 628650"/>
              <a:gd name="connsiteX92" fmla="*/ 322365 w 857250"/>
              <a:gd name="connsiteY92" fmla="*/ 357408 h 628650"/>
              <a:gd name="connsiteX93" fmla="*/ 309982 w 857250"/>
              <a:gd name="connsiteY93" fmla="*/ 331777 h 628650"/>
              <a:gd name="connsiteX94" fmla="*/ 309982 w 857250"/>
              <a:gd name="connsiteY94" fmla="*/ 268711 h 628650"/>
              <a:gd name="connsiteX95" fmla="*/ 323041 w 857250"/>
              <a:gd name="connsiteY95" fmla="*/ 245004 h 628650"/>
              <a:gd name="connsiteX96" fmla="*/ 326499 w 857250"/>
              <a:gd name="connsiteY96" fmla="*/ 243661 h 628650"/>
              <a:gd name="connsiteX97" fmla="*/ 326594 w 857250"/>
              <a:gd name="connsiteY97" fmla="*/ 243565 h 628650"/>
              <a:gd name="connsiteX98" fmla="*/ 402337 w 857250"/>
              <a:gd name="connsiteY98" fmla="*/ 212276 h 628650"/>
              <a:gd name="connsiteX99" fmla="*/ 403108 w 857250"/>
              <a:gd name="connsiteY99" fmla="*/ 211990 h 628650"/>
              <a:gd name="connsiteX100" fmla="*/ 404642 w 857250"/>
              <a:gd name="connsiteY100" fmla="*/ 211219 h 628650"/>
              <a:gd name="connsiteX101" fmla="*/ 430845 w 857250"/>
              <a:gd name="connsiteY101" fmla="*/ 217934 h 628650"/>
              <a:gd name="connsiteX102" fmla="*/ 434684 w 857250"/>
              <a:gd name="connsiteY102" fmla="*/ 232431 h 628650"/>
              <a:gd name="connsiteX103" fmla="*/ 420958 w 857250"/>
              <a:gd name="connsiteY103" fmla="*/ 256529 h 628650"/>
              <a:gd name="connsiteX104" fmla="*/ 383230 w 857250"/>
              <a:gd name="connsiteY104" fmla="*/ 277551 h 628650"/>
              <a:gd name="connsiteX105" fmla="*/ 383134 w 857250"/>
              <a:gd name="connsiteY105" fmla="*/ 277646 h 628650"/>
              <a:gd name="connsiteX106" fmla="*/ 382658 w 857250"/>
              <a:gd name="connsiteY106" fmla="*/ 278027 h 628650"/>
              <a:gd name="connsiteX107" fmla="*/ 380448 w 857250"/>
              <a:gd name="connsiteY107" fmla="*/ 279751 h 628650"/>
              <a:gd name="connsiteX108" fmla="*/ 380067 w 857250"/>
              <a:gd name="connsiteY108" fmla="*/ 279941 h 628650"/>
              <a:gd name="connsiteX109" fmla="*/ 379877 w 857250"/>
              <a:gd name="connsiteY109" fmla="*/ 280227 h 628650"/>
              <a:gd name="connsiteX110" fmla="*/ 377096 w 857250"/>
              <a:gd name="connsiteY110" fmla="*/ 284447 h 628650"/>
              <a:gd name="connsiteX111" fmla="*/ 376905 w 857250"/>
              <a:gd name="connsiteY111" fmla="*/ 285018 h 628650"/>
              <a:gd name="connsiteX112" fmla="*/ 375943 w 857250"/>
              <a:gd name="connsiteY112" fmla="*/ 289819 h 628650"/>
              <a:gd name="connsiteX113" fmla="*/ 375943 w 857250"/>
              <a:gd name="connsiteY113" fmla="*/ 290495 h 628650"/>
              <a:gd name="connsiteX114" fmla="*/ 376905 w 857250"/>
              <a:gd name="connsiteY114" fmla="*/ 295201 h 628650"/>
              <a:gd name="connsiteX115" fmla="*/ 377191 w 857250"/>
              <a:gd name="connsiteY115" fmla="*/ 295877 h 628650"/>
              <a:gd name="connsiteX116" fmla="*/ 377667 w 857250"/>
              <a:gd name="connsiteY116" fmla="*/ 297125 h 628650"/>
              <a:gd name="connsiteX117" fmla="*/ 379972 w 857250"/>
              <a:gd name="connsiteY117" fmla="*/ 300096 h 628650"/>
              <a:gd name="connsiteX118" fmla="*/ 380067 w 857250"/>
              <a:gd name="connsiteY118" fmla="*/ 300287 h 628650"/>
              <a:gd name="connsiteX119" fmla="*/ 380448 w 857250"/>
              <a:gd name="connsiteY119" fmla="*/ 300573 h 628650"/>
              <a:gd name="connsiteX120" fmla="*/ 383906 w 857250"/>
              <a:gd name="connsiteY120" fmla="*/ 302973 h 628650"/>
              <a:gd name="connsiteX121" fmla="*/ 384287 w 857250"/>
              <a:gd name="connsiteY121" fmla="*/ 303163 h 628650"/>
              <a:gd name="connsiteX122" fmla="*/ 388030 w 857250"/>
              <a:gd name="connsiteY122" fmla="*/ 304316 h 628650"/>
              <a:gd name="connsiteX123" fmla="*/ 388411 w 857250"/>
              <a:gd name="connsiteY123" fmla="*/ 304411 h 628650"/>
              <a:gd name="connsiteX124" fmla="*/ 508407 w 857250"/>
              <a:gd name="connsiteY124" fmla="*/ 389555 h 628650"/>
              <a:gd name="connsiteX125" fmla="*/ 521752 w 857250"/>
              <a:gd name="connsiteY125" fmla="*/ 398480 h 628650"/>
              <a:gd name="connsiteX126" fmla="*/ 527219 w 857250"/>
              <a:gd name="connsiteY126" fmla="*/ 397328 h 628650"/>
              <a:gd name="connsiteX127" fmla="*/ 535087 w 857250"/>
              <a:gd name="connsiteY127" fmla="*/ 378611 h 628650"/>
              <a:gd name="connsiteX128" fmla="*/ 429302 w 857250"/>
              <a:gd name="connsiteY128" fmla="*/ 284828 h 628650"/>
              <a:gd name="connsiteX129" fmla="*/ 434969 w 857250"/>
              <a:gd name="connsiteY129" fmla="*/ 281561 h 628650"/>
              <a:gd name="connsiteX130" fmla="*/ 448790 w 857250"/>
              <a:gd name="connsiteY130" fmla="*/ 270426 h 628650"/>
              <a:gd name="connsiteX131" fmla="*/ 468850 w 857250"/>
              <a:gd name="connsiteY131" fmla="*/ 274455 h 628650"/>
              <a:gd name="connsiteX132" fmla="*/ 468945 w 857250"/>
              <a:gd name="connsiteY132" fmla="*/ 274455 h 628650"/>
              <a:gd name="connsiteX133" fmla="*/ 575787 w 857250"/>
              <a:gd name="connsiteY133" fmla="*/ 296153 h 628650"/>
              <a:gd name="connsiteX134" fmla="*/ 575978 w 857250"/>
              <a:gd name="connsiteY134" fmla="*/ 296153 h 628650"/>
              <a:gd name="connsiteX135" fmla="*/ 637033 w 857250"/>
              <a:gd name="connsiteY135" fmla="*/ 308536 h 628650"/>
              <a:gd name="connsiteX136" fmla="*/ 637033 w 857250"/>
              <a:gd name="connsiteY136" fmla="*/ 314317 h 628650"/>
              <a:gd name="connsiteX137" fmla="*/ 637033 w 857250"/>
              <a:gd name="connsiteY137" fmla="*/ 196341 h 628650"/>
              <a:gd name="connsiteX138" fmla="*/ 637033 w 857250"/>
              <a:gd name="connsiteY138" fmla="*/ 196436 h 628650"/>
              <a:gd name="connsiteX139" fmla="*/ 637033 w 857250"/>
              <a:gd name="connsiteY139" fmla="*/ 242127 h 628650"/>
              <a:gd name="connsiteX140" fmla="*/ 613611 w 857250"/>
              <a:gd name="connsiteY140" fmla="*/ 271883 h 628650"/>
              <a:gd name="connsiteX141" fmla="*/ 590189 w 857250"/>
              <a:gd name="connsiteY141" fmla="*/ 242127 h 628650"/>
              <a:gd name="connsiteX142" fmla="*/ 590189 w 857250"/>
              <a:gd name="connsiteY142" fmla="*/ 206418 h 628650"/>
              <a:gd name="connsiteX143" fmla="*/ 590189 w 857250"/>
              <a:gd name="connsiteY143" fmla="*/ 168308 h 628650"/>
              <a:gd name="connsiteX144" fmla="*/ 613611 w 857250"/>
              <a:gd name="connsiteY144" fmla="*/ 138552 h 628650"/>
              <a:gd name="connsiteX145" fmla="*/ 637033 w 857250"/>
              <a:gd name="connsiteY145" fmla="*/ 168308 h 628650"/>
              <a:gd name="connsiteX146" fmla="*/ 637033 w 857250"/>
              <a:gd name="connsiteY146" fmla="*/ 196341 h 628650"/>
              <a:gd name="connsiteX147" fmla="*/ 806892 w 857250"/>
              <a:gd name="connsiteY147" fmla="*/ 295248 h 628650"/>
              <a:gd name="connsiteX148" fmla="*/ 773574 w 857250"/>
              <a:gd name="connsiteY148" fmla="*/ 288533 h 628650"/>
              <a:gd name="connsiteX149" fmla="*/ 780289 w 857250"/>
              <a:gd name="connsiteY149" fmla="*/ 255215 h 628650"/>
              <a:gd name="connsiteX150" fmla="*/ 813607 w 857250"/>
              <a:gd name="connsiteY150" fmla="*/ 261930 h 628650"/>
              <a:gd name="connsiteX151" fmla="*/ 806892 w 857250"/>
              <a:gd name="connsiteY151" fmla="*/ 295248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857250" h="628650">
                <a:moveTo>
                  <a:pt x="846583" y="240108"/>
                </a:moveTo>
                <a:cubicBezTo>
                  <a:pt x="837172" y="225897"/>
                  <a:pt x="822780" y="216210"/>
                  <a:pt x="806168" y="212847"/>
                </a:cubicBezTo>
                <a:cubicBezTo>
                  <a:pt x="785918" y="208818"/>
                  <a:pt x="748475" y="201236"/>
                  <a:pt x="702689" y="192016"/>
                </a:cubicBezTo>
                <a:lnTo>
                  <a:pt x="665827" y="184530"/>
                </a:lnTo>
                <a:lnTo>
                  <a:pt x="665827" y="168308"/>
                </a:lnTo>
                <a:cubicBezTo>
                  <a:pt x="665827" y="136057"/>
                  <a:pt x="642405" y="109749"/>
                  <a:pt x="613611" y="109749"/>
                </a:cubicBezTo>
                <a:cubicBezTo>
                  <a:pt x="604391" y="109749"/>
                  <a:pt x="595856" y="112435"/>
                  <a:pt x="588265" y="117140"/>
                </a:cubicBezTo>
                <a:cubicBezTo>
                  <a:pt x="582312" y="92280"/>
                  <a:pt x="562252" y="74040"/>
                  <a:pt x="538344" y="74040"/>
                </a:cubicBezTo>
                <a:cubicBezTo>
                  <a:pt x="527114" y="74040"/>
                  <a:pt x="516646" y="78164"/>
                  <a:pt x="508198" y="85079"/>
                </a:cubicBezTo>
                <a:cubicBezTo>
                  <a:pt x="505893" y="80755"/>
                  <a:pt x="503302" y="76630"/>
                  <a:pt x="500035" y="72887"/>
                </a:cubicBezTo>
                <a:cubicBezTo>
                  <a:pt x="489957" y="61657"/>
                  <a:pt x="475841" y="55228"/>
                  <a:pt x="461354" y="55228"/>
                </a:cubicBezTo>
                <a:cubicBezTo>
                  <a:pt x="445704" y="55228"/>
                  <a:pt x="431693" y="62524"/>
                  <a:pt x="421806" y="74040"/>
                </a:cubicBezTo>
                <a:cubicBezTo>
                  <a:pt x="421520" y="73754"/>
                  <a:pt x="421234" y="73268"/>
                  <a:pt x="420939" y="72887"/>
                </a:cubicBezTo>
                <a:cubicBezTo>
                  <a:pt x="410671" y="61467"/>
                  <a:pt x="396936" y="55228"/>
                  <a:pt x="382353" y="55228"/>
                </a:cubicBezTo>
                <a:cubicBezTo>
                  <a:pt x="354036" y="55228"/>
                  <a:pt x="330709" y="79126"/>
                  <a:pt x="328689" y="109463"/>
                </a:cubicBezTo>
                <a:cubicBezTo>
                  <a:pt x="328594" y="110901"/>
                  <a:pt x="328499" y="112340"/>
                  <a:pt x="328499" y="113787"/>
                </a:cubicBezTo>
                <a:lnTo>
                  <a:pt x="328499" y="116378"/>
                </a:lnTo>
                <a:lnTo>
                  <a:pt x="265720" y="103710"/>
                </a:lnTo>
                <a:cubicBezTo>
                  <a:pt x="251708" y="52542"/>
                  <a:pt x="210237" y="13480"/>
                  <a:pt x="157630" y="2821"/>
                </a:cubicBezTo>
                <a:cubicBezTo>
                  <a:pt x="112891" y="-6190"/>
                  <a:pt x="67685" y="6717"/>
                  <a:pt x="34872" y="36787"/>
                </a:cubicBezTo>
                <a:cubicBezTo>
                  <a:pt x="28223" y="42883"/>
                  <a:pt x="31290" y="53923"/>
                  <a:pt x="40187" y="55390"/>
                </a:cubicBezTo>
                <a:lnTo>
                  <a:pt x="119844" y="68572"/>
                </a:lnTo>
                <a:cubicBezTo>
                  <a:pt x="132103" y="70601"/>
                  <a:pt x="140390" y="82183"/>
                  <a:pt x="138361" y="94433"/>
                </a:cubicBezTo>
                <a:lnTo>
                  <a:pt x="124321" y="179319"/>
                </a:lnTo>
                <a:cubicBezTo>
                  <a:pt x="122292" y="191578"/>
                  <a:pt x="110710" y="199865"/>
                  <a:pt x="98461" y="197836"/>
                </a:cubicBezTo>
                <a:lnTo>
                  <a:pt x="12421" y="183606"/>
                </a:lnTo>
                <a:cubicBezTo>
                  <a:pt x="3954" y="182205"/>
                  <a:pt x="-2523" y="190826"/>
                  <a:pt x="963" y="198665"/>
                </a:cubicBezTo>
                <a:cubicBezTo>
                  <a:pt x="19365" y="240032"/>
                  <a:pt x="56446" y="270235"/>
                  <a:pt x="101852" y="279380"/>
                </a:cubicBezTo>
                <a:cubicBezTo>
                  <a:pt x="111167" y="281304"/>
                  <a:pt x="120568" y="282161"/>
                  <a:pt x="129884" y="282161"/>
                </a:cubicBezTo>
                <a:cubicBezTo>
                  <a:pt x="172699" y="282161"/>
                  <a:pt x="213399" y="262482"/>
                  <a:pt x="240374" y="228306"/>
                </a:cubicBezTo>
                <a:lnTo>
                  <a:pt x="289999" y="238384"/>
                </a:lnTo>
                <a:cubicBezTo>
                  <a:pt x="284332" y="247309"/>
                  <a:pt x="281169" y="257777"/>
                  <a:pt x="281169" y="268721"/>
                </a:cubicBezTo>
                <a:lnTo>
                  <a:pt x="281169" y="331786"/>
                </a:lnTo>
                <a:cubicBezTo>
                  <a:pt x="281169" y="350503"/>
                  <a:pt x="289618" y="368067"/>
                  <a:pt x="304210" y="379878"/>
                </a:cubicBezTo>
                <a:cubicBezTo>
                  <a:pt x="304305" y="379878"/>
                  <a:pt x="304305" y="379878"/>
                  <a:pt x="304401" y="379973"/>
                </a:cubicBezTo>
                <a:lnTo>
                  <a:pt x="374667" y="436323"/>
                </a:lnTo>
                <a:cubicBezTo>
                  <a:pt x="382534" y="441990"/>
                  <a:pt x="389545" y="446496"/>
                  <a:pt x="396069" y="450239"/>
                </a:cubicBezTo>
                <a:cubicBezTo>
                  <a:pt x="392040" y="457630"/>
                  <a:pt x="389735" y="466174"/>
                  <a:pt x="389735" y="475194"/>
                </a:cubicBezTo>
                <a:lnTo>
                  <a:pt x="389735" y="581941"/>
                </a:lnTo>
                <a:cubicBezTo>
                  <a:pt x="389735" y="610983"/>
                  <a:pt x="413491" y="634738"/>
                  <a:pt x="442532" y="634738"/>
                </a:cubicBezTo>
                <a:lnTo>
                  <a:pt x="615897" y="634738"/>
                </a:lnTo>
                <a:cubicBezTo>
                  <a:pt x="644939" y="634738"/>
                  <a:pt x="668694" y="610983"/>
                  <a:pt x="668694" y="581941"/>
                </a:cubicBezTo>
                <a:lnTo>
                  <a:pt x="668694" y="475194"/>
                </a:lnTo>
                <a:cubicBezTo>
                  <a:pt x="668694" y="460412"/>
                  <a:pt x="662550" y="446972"/>
                  <a:pt x="652568" y="437371"/>
                </a:cubicBezTo>
                <a:cubicBezTo>
                  <a:pt x="660922" y="425855"/>
                  <a:pt x="665817" y="411834"/>
                  <a:pt x="665817" y="396575"/>
                </a:cubicBezTo>
                <a:lnTo>
                  <a:pt x="665817" y="314317"/>
                </a:lnTo>
                <a:lnTo>
                  <a:pt x="781013" y="337644"/>
                </a:lnTo>
                <a:cubicBezTo>
                  <a:pt x="785137" y="338511"/>
                  <a:pt x="789366" y="338892"/>
                  <a:pt x="793490" y="338892"/>
                </a:cubicBezTo>
                <a:cubicBezTo>
                  <a:pt x="823151" y="338892"/>
                  <a:pt x="849840" y="318061"/>
                  <a:pt x="855984" y="287923"/>
                </a:cubicBezTo>
                <a:cubicBezTo>
                  <a:pt x="859346" y="271312"/>
                  <a:pt x="855993" y="254414"/>
                  <a:pt x="846583" y="240108"/>
                </a:cubicBezTo>
                <a:close/>
                <a:moveTo>
                  <a:pt x="515313" y="132599"/>
                </a:moveTo>
                <a:cubicBezTo>
                  <a:pt x="515313" y="116473"/>
                  <a:pt x="525876" y="102843"/>
                  <a:pt x="538354" y="102843"/>
                </a:cubicBezTo>
                <a:cubicBezTo>
                  <a:pt x="550832" y="102843"/>
                  <a:pt x="561395" y="116473"/>
                  <a:pt x="561395" y="132599"/>
                </a:cubicBezTo>
                <a:lnTo>
                  <a:pt x="561395" y="168308"/>
                </a:lnTo>
                <a:lnTo>
                  <a:pt x="561395" y="206418"/>
                </a:lnTo>
                <a:cubicBezTo>
                  <a:pt x="561395" y="222544"/>
                  <a:pt x="550832" y="236174"/>
                  <a:pt x="538354" y="236174"/>
                </a:cubicBezTo>
                <a:cubicBezTo>
                  <a:pt x="525876" y="236174"/>
                  <a:pt x="515313" y="222544"/>
                  <a:pt x="515313" y="206418"/>
                </a:cubicBezTo>
                <a:lnTo>
                  <a:pt x="515313" y="132599"/>
                </a:lnTo>
                <a:close/>
                <a:moveTo>
                  <a:pt x="436208" y="113787"/>
                </a:moveTo>
                <a:cubicBezTo>
                  <a:pt x="436208" y="97662"/>
                  <a:pt x="447723" y="84031"/>
                  <a:pt x="461354" y="84031"/>
                </a:cubicBezTo>
                <a:cubicBezTo>
                  <a:pt x="467783" y="84031"/>
                  <a:pt x="473927" y="86908"/>
                  <a:pt x="478537" y="92099"/>
                </a:cubicBezTo>
                <a:cubicBezTo>
                  <a:pt x="483718" y="97862"/>
                  <a:pt x="486500" y="105539"/>
                  <a:pt x="486500" y="113797"/>
                </a:cubicBezTo>
                <a:lnTo>
                  <a:pt x="486500" y="187616"/>
                </a:lnTo>
                <a:cubicBezTo>
                  <a:pt x="486500" y="203741"/>
                  <a:pt x="475079" y="217277"/>
                  <a:pt x="461449" y="217372"/>
                </a:cubicBezTo>
                <a:cubicBezTo>
                  <a:pt x="460201" y="212666"/>
                  <a:pt x="458372" y="208056"/>
                  <a:pt x="455982" y="203837"/>
                </a:cubicBezTo>
                <a:cubicBezTo>
                  <a:pt x="451371" y="195579"/>
                  <a:pt x="444942" y="187425"/>
                  <a:pt x="436208" y="182529"/>
                </a:cubicBezTo>
                <a:lnTo>
                  <a:pt x="436208" y="113787"/>
                </a:lnTo>
                <a:close/>
                <a:moveTo>
                  <a:pt x="357303" y="134133"/>
                </a:moveTo>
                <a:cubicBezTo>
                  <a:pt x="357303" y="134038"/>
                  <a:pt x="357303" y="133942"/>
                  <a:pt x="357303" y="133847"/>
                </a:cubicBezTo>
                <a:lnTo>
                  <a:pt x="357303" y="113787"/>
                </a:lnTo>
                <a:cubicBezTo>
                  <a:pt x="357303" y="112730"/>
                  <a:pt x="357303" y="111768"/>
                  <a:pt x="357398" y="110816"/>
                </a:cubicBezTo>
                <a:cubicBezTo>
                  <a:pt x="358741" y="96033"/>
                  <a:pt x="369685" y="84031"/>
                  <a:pt x="382353" y="84031"/>
                </a:cubicBezTo>
                <a:cubicBezTo>
                  <a:pt x="388687" y="84031"/>
                  <a:pt x="394736" y="86908"/>
                  <a:pt x="399441" y="92099"/>
                </a:cubicBezTo>
                <a:cubicBezTo>
                  <a:pt x="404623" y="97862"/>
                  <a:pt x="407404" y="105539"/>
                  <a:pt x="407404" y="113797"/>
                </a:cubicBezTo>
                <a:lnTo>
                  <a:pt x="407404" y="179253"/>
                </a:lnTo>
                <a:cubicBezTo>
                  <a:pt x="402413" y="180500"/>
                  <a:pt x="397136" y="182520"/>
                  <a:pt x="391374" y="185682"/>
                </a:cubicBezTo>
                <a:lnTo>
                  <a:pt x="359312" y="198931"/>
                </a:lnTo>
                <a:cubicBezTo>
                  <a:pt x="358065" y="195283"/>
                  <a:pt x="357293" y="191540"/>
                  <a:pt x="357293" y="187606"/>
                </a:cubicBezTo>
                <a:lnTo>
                  <a:pt x="357293" y="134133"/>
                </a:lnTo>
                <a:close/>
                <a:moveTo>
                  <a:pt x="607258" y="514904"/>
                </a:moveTo>
                <a:cubicBezTo>
                  <a:pt x="594113" y="514904"/>
                  <a:pt x="583464" y="504255"/>
                  <a:pt x="583464" y="491111"/>
                </a:cubicBezTo>
                <a:cubicBezTo>
                  <a:pt x="583464" y="477966"/>
                  <a:pt x="594113" y="467317"/>
                  <a:pt x="607258" y="467317"/>
                </a:cubicBezTo>
                <a:cubicBezTo>
                  <a:pt x="620402" y="467317"/>
                  <a:pt x="631051" y="477966"/>
                  <a:pt x="631051" y="491111"/>
                </a:cubicBezTo>
                <a:cubicBezTo>
                  <a:pt x="631051" y="504246"/>
                  <a:pt x="620402" y="514904"/>
                  <a:pt x="607258" y="514904"/>
                </a:cubicBezTo>
                <a:close/>
                <a:moveTo>
                  <a:pt x="637033" y="314317"/>
                </a:moveTo>
                <a:lnTo>
                  <a:pt x="637033" y="396585"/>
                </a:lnTo>
                <a:cubicBezTo>
                  <a:pt x="637033" y="406948"/>
                  <a:pt x="633099" y="416359"/>
                  <a:pt x="626765" y="423559"/>
                </a:cubicBezTo>
                <a:cubicBezTo>
                  <a:pt x="623212" y="422788"/>
                  <a:pt x="619659" y="422407"/>
                  <a:pt x="615916" y="422407"/>
                </a:cubicBezTo>
                <a:lnTo>
                  <a:pt x="521742" y="422407"/>
                </a:lnTo>
                <a:lnTo>
                  <a:pt x="442551" y="422407"/>
                </a:lnTo>
                <a:cubicBezTo>
                  <a:pt x="433341" y="422407"/>
                  <a:pt x="424701" y="424807"/>
                  <a:pt x="417110" y="428932"/>
                </a:cubicBezTo>
                <a:cubicBezTo>
                  <a:pt x="410004" y="425379"/>
                  <a:pt x="401946" y="420483"/>
                  <a:pt x="392059" y="413377"/>
                </a:cubicBezTo>
                <a:lnTo>
                  <a:pt x="322365" y="357408"/>
                </a:lnTo>
                <a:cubicBezTo>
                  <a:pt x="314497" y="351074"/>
                  <a:pt x="309982" y="341759"/>
                  <a:pt x="309982" y="331777"/>
                </a:cubicBezTo>
                <a:lnTo>
                  <a:pt x="309982" y="268711"/>
                </a:lnTo>
                <a:cubicBezTo>
                  <a:pt x="309982" y="258920"/>
                  <a:pt x="314973" y="249900"/>
                  <a:pt x="323041" y="245004"/>
                </a:cubicBezTo>
                <a:lnTo>
                  <a:pt x="326499" y="243661"/>
                </a:lnTo>
                <a:cubicBezTo>
                  <a:pt x="326499" y="243565"/>
                  <a:pt x="326499" y="243565"/>
                  <a:pt x="326594" y="243565"/>
                </a:cubicBezTo>
                <a:lnTo>
                  <a:pt x="402337" y="212276"/>
                </a:lnTo>
                <a:lnTo>
                  <a:pt x="403108" y="211990"/>
                </a:lnTo>
                <a:cubicBezTo>
                  <a:pt x="403680" y="211800"/>
                  <a:pt x="404166" y="211514"/>
                  <a:pt x="404642" y="211219"/>
                </a:cubicBezTo>
                <a:cubicBezTo>
                  <a:pt x="418558" y="203446"/>
                  <a:pt x="423454" y="204694"/>
                  <a:pt x="430845" y="217934"/>
                </a:cubicBezTo>
                <a:cubicBezTo>
                  <a:pt x="433436" y="222449"/>
                  <a:pt x="434684" y="227249"/>
                  <a:pt x="434684" y="232431"/>
                </a:cubicBezTo>
                <a:cubicBezTo>
                  <a:pt x="434684" y="242508"/>
                  <a:pt x="429407" y="251728"/>
                  <a:pt x="420958" y="256529"/>
                </a:cubicBezTo>
                <a:lnTo>
                  <a:pt x="383230" y="277551"/>
                </a:lnTo>
                <a:cubicBezTo>
                  <a:pt x="383230" y="277551"/>
                  <a:pt x="383230" y="277646"/>
                  <a:pt x="383134" y="277646"/>
                </a:cubicBezTo>
                <a:cubicBezTo>
                  <a:pt x="382944" y="277741"/>
                  <a:pt x="382849" y="277836"/>
                  <a:pt x="382658" y="278027"/>
                </a:cubicBezTo>
                <a:cubicBezTo>
                  <a:pt x="381791" y="278503"/>
                  <a:pt x="381125" y="279084"/>
                  <a:pt x="380448" y="279751"/>
                </a:cubicBezTo>
                <a:cubicBezTo>
                  <a:pt x="380353" y="279751"/>
                  <a:pt x="380163" y="279846"/>
                  <a:pt x="380067" y="279941"/>
                </a:cubicBezTo>
                <a:cubicBezTo>
                  <a:pt x="380067" y="280037"/>
                  <a:pt x="379972" y="280132"/>
                  <a:pt x="379877" y="280227"/>
                </a:cubicBezTo>
                <a:cubicBezTo>
                  <a:pt x="378724" y="281475"/>
                  <a:pt x="377762" y="282913"/>
                  <a:pt x="377096" y="284447"/>
                </a:cubicBezTo>
                <a:cubicBezTo>
                  <a:pt x="377000" y="284637"/>
                  <a:pt x="377000" y="284828"/>
                  <a:pt x="376905" y="285018"/>
                </a:cubicBezTo>
                <a:cubicBezTo>
                  <a:pt x="376334" y="286552"/>
                  <a:pt x="375943" y="288190"/>
                  <a:pt x="375943" y="289819"/>
                </a:cubicBezTo>
                <a:cubicBezTo>
                  <a:pt x="375943" y="290009"/>
                  <a:pt x="375943" y="290200"/>
                  <a:pt x="375943" y="290495"/>
                </a:cubicBezTo>
                <a:cubicBezTo>
                  <a:pt x="376038" y="292029"/>
                  <a:pt x="376324" y="293667"/>
                  <a:pt x="376905" y="295201"/>
                </a:cubicBezTo>
                <a:cubicBezTo>
                  <a:pt x="377000" y="295486"/>
                  <a:pt x="377096" y="295677"/>
                  <a:pt x="377191" y="295877"/>
                </a:cubicBezTo>
                <a:cubicBezTo>
                  <a:pt x="377381" y="296258"/>
                  <a:pt x="377477" y="296744"/>
                  <a:pt x="377667" y="297125"/>
                </a:cubicBezTo>
                <a:cubicBezTo>
                  <a:pt x="378343" y="298277"/>
                  <a:pt x="379105" y="299239"/>
                  <a:pt x="379972" y="300096"/>
                </a:cubicBezTo>
                <a:cubicBezTo>
                  <a:pt x="379972" y="300096"/>
                  <a:pt x="380067" y="300192"/>
                  <a:pt x="380067" y="300287"/>
                </a:cubicBezTo>
                <a:cubicBezTo>
                  <a:pt x="380258" y="300382"/>
                  <a:pt x="380353" y="300477"/>
                  <a:pt x="380448" y="300573"/>
                </a:cubicBezTo>
                <a:cubicBezTo>
                  <a:pt x="381506" y="301535"/>
                  <a:pt x="382658" y="302392"/>
                  <a:pt x="383906" y="302973"/>
                </a:cubicBezTo>
                <a:cubicBezTo>
                  <a:pt x="384001" y="303068"/>
                  <a:pt x="384192" y="303068"/>
                  <a:pt x="384287" y="303163"/>
                </a:cubicBezTo>
                <a:cubicBezTo>
                  <a:pt x="385439" y="303735"/>
                  <a:pt x="386687" y="304030"/>
                  <a:pt x="388030" y="304316"/>
                </a:cubicBezTo>
                <a:cubicBezTo>
                  <a:pt x="388125" y="304316"/>
                  <a:pt x="388221" y="304411"/>
                  <a:pt x="388411" y="304411"/>
                </a:cubicBezTo>
                <a:cubicBezTo>
                  <a:pt x="449943" y="315260"/>
                  <a:pt x="489205" y="343092"/>
                  <a:pt x="508407" y="389555"/>
                </a:cubicBezTo>
                <a:cubicBezTo>
                  <a:pt x="510712" y="395127"/>
                  <a:pt x="516084" y="398480"/>
                  <a:pt x="521752" y="398480"/>
                </a:cubicBezTo>
                <a:cubicBezTo>
                  <a:pt x="523571" y="398480"/>
                  <a:pt x="525495" y="398099"/>
                  <a:pt x="527219" y="397328"/>
                </a:cubicBezTo>
                <a:cubicBezTo>
                  <a:pt x="534610" y="394356"/>
                  <a:pt x="538068" y="385907"/>
                  <a:pt x="535087" y="378611"/>
                </a:cubicBezTo>
                <a:cubicBezTo>
                  <a:pt x="515884" y="332243"/>
                  <a:pt x="481137" y="301430"/>
                  <a:pt x="429302" y="284828"/>
                </a:cubicBezTo>
                <a:lnTo>
                  <a:pt x="434969" y="281561"/>
                </a:lnTo>
                <a:cubicBezTo>
                  <a:pt x="440246" y="278684"/>
                  <a:pt x="444856" y="274846"/>
                  <a:pt x="448790" y="270426"/>
                </a:cubicBezTo>
                <a:lnTo>
                  <a:pt x="468850" y="274455"/>
                </a:lnTo>
                <a:cubicBezTo>
                  <a:pt x="468945" y="274455"/>
                  <a:pt x="468945" y="274455"/>
                  <a:pt x="468945" y="274455"/>
                </a:cubicBezTo>
                <a:lnTo>
                  <a:pt x="575787" y="296153"/>
                </a:lnTo>
                <a:cubicBezTo>
                  <a:pt x="575882" y="296153"/>
                  <a:pt x="575882" y="296153"/>
                  <a:pt x="575978" y="296153"/>
                </a:cubicBezTo>
                <a:lnTo>
                  <a:pt x="637033" y="308536"/>
                </a:lnTo>
                <a:lnTo>
                  <a:pt x="637033" y="314317"/>
                </a:lnTo>
                <a:close/>
                <a:moveTo>
                  <a:pt x="637033" y="196341"/>
                </a:moveTo>
                <a:lnTo>
                  <a:pt x="637033" y="196436"/>
                </a:lnTo>
                <a:lnTo>
                  <a:pt x="637033" y="242127"/>
                </a:lnTo>
                <a:cubicBezTo>
                  <a:pt x="637033" y="258253"/>
                  <a:pt x="626279" y="271883"/>
                  <a:pt x="613611" y="271883"/>
                </a:cubicBezTo>
                <a:cubicBezTo>
                  <a:pt x="600943" y="271883"/>
                  <a:pt x="590189" y="258253"/>
                  <a:pt x="590189" y="242127"/>
                </a:cubicBezTo>
                <a:lnTo>
                  <a:pt x="590189" y="206418"/>
                </a:lnTo>
                <a:lnTo>
                  <a:pt x="590189" y="168308"/>
                </a:lnTo>
                <a:cubicBezTo>
                  <a:pt x="590189" y="152183"/>
                  <a:pt x="600943" y="138552"/>
                  <a:pt x="613611" y="138552"/>
                </a:cubicBezTo>
                <a:cubicBezTo>
                  <a:pt x="626279" y="138552"/>
                  <a:pt x="637033" y="152183"/>
                  <a:pt x="637033" y="168308"/>
                </a:cubicBezTo>
                <a:lnTo>
                  <a:pt x="637033" y="196341"/>
                </a:lnTo>
                <a:close/>
                <a:moveTo>
                  <a:pt x="806892" y="295248"/>
                </a:moveTo>
                <a:cubicBezTo>
                  <a:pt x="795872" y="302592"/>
                  <a:pt x="780927" y="299553"/>
                  <a:pt x="773574" y="288533"/>
                </a:cubicBezTo>
                <a:cubicBezTo>
                  <a:pt x="766230" y="277513"/>
                  <a:pt x="769268" y="262568"/>
                  <a:pt x="780289" y="255215"/>
                </a:cubicBezTo>
                <a:cubicBezTo>
                  <a:pt x="791309" y="247995"/>
                  <a:pt x="806254" y="250909"/>
                  <a:pt x="813607" y="261930"/>
                </a:cubicBezTo>
                <a:cubicBezTo>
                  <a:pt x="820961" y="273083"/>
                  <a:pt x="817913" y="287904"/>
                  <a:pt x="806892" y="29524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xmlns="" id="{780F72A5-15FC-40B7-99D9-1648EF67AE08}"/>
              </a:ext>
            </a:extLst>
          </p:cNvPr>
          <p:cNvSpPr/>
          <p:nvPr/>
        </p:nvSpPr>
        <p:spPr>
          <a:xfrm>
            <a:off x="2760478" y="4288218"/>
            <a:ext cx="207598" cy="318811"/>
          </a:xfrm>
          <a:custGeom>
            <a:avLst/>
            <a:gdLst>
              <a:gd name="connsiteX0" fmla="*/ 348139 w 533400"/>
              <a:gd name="connsiteY0" fmla="*/ 591255 h 819150"/>
              <a:gd name="connsiteX1" fmla="*/ 424872 w 533400"/>
              <a:gd name="connsiteY1" fmla="*/ 500568 h 819150"/>
              <a:gd name="connsiteX2" fmla="*/ 188671 w 533400"/>
              <a:gd name="connsiteY2" fmla="*/ 370161 h 819150"/>
              <a:gd name="connsiteX3" fmla="*/ 0 w 533400"/>
              <a:gd name="connsiteY3" fmla="*/ 204112 h 819150"/>
              <a:gd name="connsiteX4" fmla="*/ 312439 w 533400"/>
              <a:gd name="connsiteY4" fmla="*/ 1 h 819150"/>
              <a:gd name="connsiteX5" fmla="*/ 533819 w 533400"/>
              <a:gd name="connsiteY5" fmla="*/ 89498 h 819150"/>
              <a:gd name="connsiteX6" fmla="*/ 378390 w 533400"/>
              <a:gd name="connsiteY6" fmla="*/ 247898 h 819150"/>
              <a:gd name="connsiteX7" fmla="*/ 541563 w 533400"/>
              <a:gd name="connsiteY7" fmla="*/ 489195 h 819150"/>
              <a:gd name="connsiteX8" fmla="*/ 340909 w 533400"/>
              <a:gd name="connsiteY8" fmla="*/ 821541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" h="819150">
                <a:moveTo>
                  <a:pt x="348139" y="591255"/>
                </a:moveTo>
                <a:cubicBezTo>
                  <a:pt x="348139" y="591255"/>
                  <a:pt x="427311" y="575663"/>
                  <a:pt x="424872" y="500568"/>
                </a:cubicBezTo>
                <a:cubicBezTo>
                  <a:pt x="422739" y="435731"/>
                  <a:pt x="328984" y="376962"/>
                  <a:pt x="188671" y="370161"/>
                </a:cubicBezTo>
                <a:cubicBezTo>
                  <a:pt x="71428" y="364475"/>
                  <a:pt x="10" y="315011"/>
                  <a:pt x="0" y="204112"/>
                </a:cubicBezTo>
                <a:cubicBezTo>
                  <a:pt x="0" y="114434"/>
                  <a:pt x="179613" y="191"/>
                  <a:pt x="312439" y="1"/>
                </a:cubicBezTo>
                <a:cubicBezTo>
                  <a:pt x="461601" y="-199"/>
                  <a:pt x="535981" y="48673"/>
                  <a:pt x="533819" y="89498"/>
                </a:cubicBezTo>
                <a:cubicBezTo>
                  <a:pt x="530657" y="149162"/>
                  <a:pt x="375876" y="167803"/>
                  <a:pt x="378390" y="247898"/>
                </a:cubicBezTo>
                <a:cubicBezTo>
                  <a:pt x="381533" y="348378"/>
                  <a:pt x="548373" y="353159"/>
                  <a:pt x="541563" y="489195"/>
                </a:cubicBezTo>
                <a:cubicBezTo>
                  <a:pt x="534762" y="625241"/>
                  <a:pt x="473526" y="813750"/>
                  <a:pt x="340909" y="821541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xmlns="" id="{CC3251BD-7273-48A6-89D9-9CC4289B943A}"/>
              </a:ext>
            </a:extLst>
          </p:cNvPr>
          <p:cNvSpPr/>
          <p:nvPr/>
        </p:nvSpPr>
        <p:spPr>
          <a:xfrm>
            <a:off x="2801641" y="4505759"/>
            <a:ext cx="92678" cy="25950"/>
          </a:xfrm>
          <a:custGeom>
            <a:avLst/>
            <a:gdLst>
              <a:gd name="connsiteX0" fmla="*/ 243440 w 238125"/>
              <a:gd name="connsiteY0" fmla="*/ 35700 h 66675"/>
              <a:gd name="connsiteX1" fmla="*/ 207740 w 238125"/>
              <a:gd name="connsiteY1" fmla="*/ 71418 h 66675"/>
              <a:gd name="connsiteX2" fmla="*/ 35719 w 238125"/>
              <a:gd name="connsiteY2" fmla="*/ 71418 h 66675"/>
              <a:gd name="connsiteX3" fmla="*/ 0 w 238125"/>
              <a:gd name="connsiteY3" fmla="*/ 35700 h 66675"/>
              <a:gd name="connsiteX4" fmla="*/ 0 w 238125"/>
              <a:gd name="connsiteY4" fmla="*/ 35700 h 66675"/>
              <a:gd name="connsiteX5" fmla="*/ 35719 w 238125"/>
              <a:gd name="connsiteY5" fmla="*/ 0 h 66675"/>
              <a:gd name="connsiteX6" fmla="*/ 207740 w 238125"/>
              <a:gd name="connsiteY6" fmla="*/ 0 h 66675"/>
              <a:gd name="connsiteX7" fmla="*/ 243440 w 238125"/>
              <a:gd name="connsiteY7" fmla="*/ 35700 h 66675"/>
              <a:gd name="connsiteX8" fmla="*/ 243440 w 238125"/>
              <a:gd name="connsiteY8" fmla="*/ 3570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125" h="66675">
                <a:moveTo>
                  <a:pt x="243440" y="35700"/>
                </a:moveTo>
                <a:cubicBezTo>
                  <a:pt x="243440" y="55426"/>
                  <a:pt x="227438" y="71418"/>
                  <a:pt x="207740" y="71418"/>
                </a:cubicBezTo>
                <a:lnTo>
                  <a:pt x="35719" y="71418"/>
                </a:lnTo>
                <a:cubicBezTo>
                  <a:pt x="15983" y="71418"/>
                  <a:pt x="0" y="55426"/>
                  <a:pt x="0" y="35700"/>
                </a:cubicBezTo>
                <a:lnTo>
                  <a:pt x="0" y="35700"/>
                </a:lnTo>
                <a:cubicBezTo>
                  <a:pt x="0" y="15983"/>
                  <a:pt x="15983" y="0"/>
                  <a:pt x="35719" y="0"/>
                </a:cubicBezTo>
                <a:lnTo>
                  <a:pt x="207740" y="0"/>
                </a:lnTo>
                <a:cubicBezTo>
                  <a:pt x="227438" y="0"/>
                  <a:pt x="243440" y="15954"/>
                  <a:pt x="243440" y="35700"/>
                </a:cubicBezTo>
                <a:lnTo>
                  <a:pt x="243440" y="357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xmlns="" id="{E7851359-F0E1-45E9-8654-620AFA3C3F87}"/>
              </a:ext>
            </a:extLst>
          </p:cNvPr>
          <p:cNvSpPr/>
          <p:nvPr/>
        </p:nvSpPr>
        <p:spPr>
          <a:xfrm>
            <a:off x="2795925" y="4594062"/>
            <a:ext cx="92678" cy="25950"/>
          </a:xfrm>
          <a:custGeom>
            <a:avLst/>
            <a:gdLst>
              <a:gd name="connsiteX0" fmla="*/ 243430 w 238125"/>
              <a:gd name="connsiteY0" fmla="*/ 35700 h 66675"/>
              <a:gd name="connsiteX1" fmla="*/ 207731 w 238125"/>
              <a:gd name="connsiteY1" fmla="*/ 71418 h 66675"/>
              <a:gd name="connsiteX2" fmla="*/ 35709 w 238125"/>
              <a:gd name="connsiteY2" fmla="*/ 71418 h 66675"/>
              <a:gd name="connsiteX3" fmla="*/ 0 w 238125"/>
              <a:gd name="connsiteY3" fmla="*/ 35700 h 66675"/>
              <a:gd name="connsiteX4" fmla="*/ 0 w 238125"/>
              <a:gd name="connsiteY4" fmla="*/ 35700 h 66675"/>
              <a:gd name="connsiteX5" fmla="*/ 35709 w 238125"/>
              <a:gd name="connsiteY5" fmla="*/ 0 h 66675"/>
              <a:gd name="connsiteX6" fmla="*/ 207731 w 238125"/>
              <a:gd name="connsiteY6" fmla="*/ 0 h 66675"/>
              <a:gd name="connsiteX7" fmla="*/ 243430 w 238125"/>
              <a:gd name="connsiteY7" fmla="*/ 35700 h 66675"/>
              <a:gd name="connsiteX8" fmla="*/ 243430 w 238125"/>
              <a:gd name="connsiteY8" fmla="*/ 3570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125" h="66675">
                <a:moveTo>
                  <a:pt x="243430" y="35700"/>
                </a:moveTo>
                <a:cubicBezTo>
                  <a:pt x="243430" y="55416"/>
                  <a:pt x="227438" y="71418"/>
                  <a:pt x="207731" y="71418"/>
                </a:cubicBezTo>
                <a:lnTo>
                  <a:pt x="35709" y="71418"/>
                </a:lnTo>
                <a:cubicBezTo>
                  <a:pt x="15983" y="71418"/>
                  <a:pt x="0" y="55416"/>
                  <a:pt x="0" y="35700"/>
                </a:cubicBezTo>
                <a:lnTo>
                  <a:pt x="0" y="35700"/>
                </a:lnTo>
                <a:cubicBezTo>
                  <a:pt x="0" y="15983"/>
                  <a:pt x="15983" y="0"/>
                  <a:pt x="35709" y="0"/>
                </a:cubicBezTo>
                <a:lnTo>
                  <a:pt x="207731" y="0"/>
                </a:lnTo>
                <a:cubicBezTo>
                  <a:pt x="227438" y="0"/>
                  <a:pt x="243430" y="15983"/>
                  <a:pt x="243430" y="35700"/>
                </a:cubicBezTo>
                <a:lnTo>
                  <a:pt x="243430" y="357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xmlns="" id="{55E1D418-2DC8-42A0-86DA-1400AEE15688}"/>
              </a:ext>
            </a:extLst>
          </p:cNvPr>
          <p:cNvSpPr/>
          <p:nvPr/>
        </p:nvSpPr>
        <p:spPr>
          <a:xfrm>
            <a:off x="2470767" y="3686688"/>
            <a:ext cx="47190" cy="47189"/>
          </a:xfrm>
          <a:custGeom>
            <a:avLst/>
            <a:gdLst>
              <a:gd name="connsiteX0" fmla="*/ 124225 w 123825"/>
              <a:gd name="connsiteY0" fmla="*/ 62113 h 123825"/>
              <a:gd name="connsiteX1" fmla="*/ 62113 w 123825"/>
              <a:gd name="connsiteY1" fmla="*/ 124225 h 123825"/>
              <a:gd name="connsiteX2" fmla="*/ 0 w 123825"/>
              <a:gd name="connsiteY2" fmla="*/ 62113 h 123825"/>
              <a:gd name="connsiteX3" fmla="*/ 62113 w 123825"/>
              <a:gd name="connsiteY3" fmla="*/ 0 h 123825"/>
              <a:gd name="connsiteX4" fmla="*/ 124225 w 123825"/>
              <a:gd name="connsiteY4" fmla="*/ 62113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25" h="123825">
                <a:moveTo>
                  <a:pt x="124225" y="62113"/>
                </a:moveTo>
                <a:cubicBezTo>
                  <a:pt x="124225" y="96416"/>
                  <a:pt x="96416" y="124225"/>
                  <a:pt x="62113" y="124225"/>
                </a:cubicBezTo>
                <a:cubicBezTo>
                  <a:pt x="27809" y="124225"/>
                  <a:pt x="0" y="96416"/>
                  <a:pt x="0" y="62113"/>
                </a:cubicBezTo>
                <a:cubicBezTo>
                  <a:pt x="0" y="27809"/>
                  <a:pt x="27809" y="0"/>
                  <a:pt x="62113" y="0"/>
                </a:cubicBezTo>
                <a:cubicBezTo>
                  <a:pt x="96416" y="0"/>
                  <a:pt x="124225" y="27809"/>
                  <a:pt x="124225" y="6211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xmlns="" id="{584FC5C4-341E-4432-991B-DBF922AA9223}"/>
              </a:ext>
            </a:extLst>
          </p:cNvPr>
          <p:cNvSpPr/>
          <p:nvPr/>
        </p:nvSpPr>
        <p:spPr>
          <a:xfrm>
            <a:off x="2399419" y="3681686"/>
            <a:ext cx="188758" cy="275877"/>
          </a:xfrm>
          <a:custGeom>
            <a:avLst/>
            <a:gdLst>
              <a:gd name="connsiteX0" fmla="*/ 491028 w 495300"/>
              <a:gd name="connsiteY0" fmla="*/ 7637 h 723900"/>
              <a:gd name="connsiteX1" fmla="*/ 454128 w 495300"/>
              <a:gd name="connsiteY1" fmla="*/ 7637 h 723900"/>
              <a:gd name="connsiteX2" fmla="*/ 307853 w 495300"/>
              <a:gd name="connsiteY2" fmla="*/ 138015 h 723900"/>
              <a:gd name="connsiteX3" fmla="*/ 190819 w 495300"/>
              <a:gd name="connsiteY3" fmla="*/ 138015 h 723900"/>
              <a:gd name="connsiteX4" fmla="*/ 44544 w 495300"/>
              <a:gd name="connsiteY4" fmla="*/ 7637 h 723900"/>
              <a:gd name="connsiteX5" fmla="*/ 7644 w 495300"/>
              <a:gd name="connsiteY5" fmla="*/ 7637 h 723900"/>
              <a:gd name="connsiteX6" fmla="*/ 7644 w 495300"/>
              <a:gd name="connsiteY6" fmla="*/ 44546 h 723900"/>
              <a:gd name="connsiteX7" fmla="*/ 159958 w 495300"/>
              <a:gd name="connsiteY7" fmla="*/ 196860 h 723900"/>
              <a:gd name="connsiteX8" fmla="*/ 169035 w 495300"/>
              <a:gd name="connsiteY8" fmla="*/ 208014 h 723900"/>
              <a:gd name="connsiteX9" fmla="*/ 170321 w 495300"/>
              <a:gd name="connsiteY9" fmla="*/ 223264 h 723900"/>
              <a:gd name="connsiteX10" fmla="*/ 170321 w 495300"/>
              <a:gd name="connsiteY10" fmla="*/ 694875 h 723900"/>
              <a:gd name="connsiteX11" fmla="*/ 204126 w 495300"/>
              <a:gd name="connsiteY11" fmla="*/ 728670 h 723900"/>
              <a:gd name="connsiteX12" fmla="*/ 237920 w 495300"/>
              <a:gd name="connsiteY12" fmla="*/ 694875 h 723900"/>
              <a:gd name="connsiteX13" fmla="*/ 237920 w 495300"/>
              <a:gd name="connsiteY13" fmla="*/ 441291 h 723900"/>
              <a:gd name="connsiteX14" fmla="*/ 249331 w 495300"/>
              <a:gd name="connsiteY14" fmla="*/ 429870 h 723900"/>
              <a:gd name="connsiteX15" fmla="*/ 249331 w 495300"/>
              <a:gd name="connsiteY15" fmla="*/ 429870 h 723900"/>
              <a:gd name="connsiteX16" fmla="*/ 249341 w 495300"/>
              <a:gd name="connsiteY16" fmla="*/ 429870 h 723900"/>
              <a:gd name="connsiteX17" fmla="*/ 260752 w 495300"/>
              <a:gd name="connsiteY17" fmla="*/ 441291 h 723900"/>
              <a:gd name="connsiteX18" fmla="*/ 260752 w 495300"/>
              <a:gd name="connsiteY18" fmla="*/ 694875 h 723900"/>
              <a:gd name="connsiteX19" fmla="*/ 294546 w 495300"/>
              <a:gd name="connsiteY19" fmla="*/ 728670 h 723900"/>
              <a:gd name="connsiteX20" fmla="*/ 328351 w 495300"/>
              <a:gd name="connsiteY20" fmla="*/ 694875 h 723900"/>
              <a:gd name="connsiteX21" fmla="*/ 328351 w 495300"/>
              <a:gd name="connsiteY21" fmla="*/ 223245 h 723900"/>
              <a:gd name="connsiteX22" fmla="*/ 329351 w 495300"/>
              <a:gd name="connsiteY22" fmla="*/ 207852 h 723900"/>
              <a:gd name="connsiteX23" fmla="*/ 338885 w 495300"/>
              <a:gd name="connsiteY23" fmla="*/ 196670 h 723900"/>
              <a:gd name="connsiteX24" fmla="*/ 491028 w 495300"/>
              <a:gd name="connsiteY24" fmla="*/ 44537 h 723900"/>
              <a:gd name="connsiteX25" fmla="*/ 491028 w 495300"/>
              <a:gd name="connsiteY25" fmla="*/ 7637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5300" h="723900">
                <a:moveTo>
                  <a:pt x="491028" y="7637"/>
                </a:moveTo>
                <a:cubicBezTo>
                  <a:pt x="480836" y="-2546"/>
                  <a:pt x="464301" y="-2546"/>
                  <a:pt x="454128" y="7637"/>
                </a:cubicBezTo>
                <a:cubicBezTo>
                  <a:pt x="454128" y="7637"/>
                  <a:pt x="356125" y="119470"/>
                  <a:pt x="307853" y="138015"/>
                </a:cubicBezTo>
                <a:cubicBezTo>
                  <a:pt x="280287" y="148597"/>
                  <a:pt x="217851" y="149216"/>
                  <a:pt x="190819" y="138015"/>
                </a:cubicBezTo>
                <a:cubicBezTo>
                  <a:pt x="143032" y="118222"/>
                  <a:pt x="44544" y="7637"/>
                  <a:pt x="44544" y="7637"/>
                </a:cubicBezTo>
                <a:cubicBezTo>
                  <a:pt x="34371" y="-2546"/>
                  <a:pt x="17836" y="-2546"/>
                  <a:pt x="7644" y="7637"/>
                </a:cubicBezTo>
                <a:cubicBezTo>
                  <a:pt x="-2548" y="17828"/>
                  <a:pt x="-2548" y="34354"/>
                  <a:pt x="7644" y="44546"/>
                </a:cubicBezTo>
                <a:lnTo>
                  <a:pt x="159958" y="196860"/>
                </a:lnTo>
                <a:cubicBezTo>
                  <a:pt x="159958" y="196860"/>
                  <a:pt x="167635" y="204633"/>
                  <a:pt x="169035" y="208014"/>
                </a:cubicBezTo>
                <a:cubicBezTo>
                  <a:pt x="170559" y="211719"/>
                  <a:pt x="170321" y="223264"/>
                  <a:pt x="170321" y="223264"/>
                </a:cubicBezTo>
                <a:lnTo>
                  <a:pt x="170321" y="694875"/>
                </a:lnTo>
                <a:cubicBezTo>
                  <a:pt x="170321" y="713544"/>
                  <a:pt x="185447" y="728670"/>
                  <a:pt x="204126" y="728670"/>
                </a:cubicBezTo>
                <a:cubicBezTo>
                  <a:pt x="222785" y="728670"/>
                  <a:pt x="237920" y="713544"/>
                  <a:pt x="237920" y="694875"/>
                </a:cubicBezTo>
                <a:cubicBezTo>
                  <a:pt x="237920" y="694875"/>
                  <a:pt x="237920" y="441424"/>
                  <a:pt x="237920" y="441291"/>
                </a:cubicBezTo>
                <a:cubicBezTo>
                  <a:pt x="237920" y="434985"/>
                  <a:pt x="243026" y="429870"/>
                  <a:pt x="249331" y="429870"/>
                </a:cubicBezTo>
                <a:lnTo>
                  <a:pt x="249331" y="429870"/>
                </a:lnTo>
                <a:lnTo>
                  <a:pt x="249341" y="429870"/>
                </a:lnTo>
                <a:cubicBezTo>
                  <a:pt x="255646" y="429870"/>
                  <a:pt x="260752" y="434985"/>
                  <a:pt x="260752" y="441291"/>
                </a:cubicBezTo>
                <a:cubicBezTo>
                  <a:pt x="260752" y="441424"/>
                  <a:pt x="260752" y="694875"/>
                  <a:pt x="260752" y="694875"/>
                </a:cubicBezTo>
                <a:cubicBezTo>
                  <a:pt x="260752" y="713544"/>
                  <a:pt x="275887" y="728670"/>
                  <a:pt x="294546" y="728670"/>
                </a:cubicBezTo>
                <a:cubicBezTo>
                  <a:pt x="313225" y="728670"/>
                  <a:pt x="328351" y="713544"/>
                  <a:pt x="328351" y="694875"/>
                </a:cubicBezTo>
                <a:lnTo>
                  <a:pt x="328351" y="223245"/>
                </a:lnTo>
                <a:cubicBezTo>
                  <a:pt x="328351" y="223245"/>
                  <a:pt x="327817" y="211538"/>
                  <a:pt x="329351" y="207852"/>
                </a:cubicBezTo>
                <a:cubicBezTo>
                  <a:pt x="330779" y="204404"/>
                  <a:pt x="338885" y="196670"/>
                  <a:pt x="338885" y="196670"/>
                </a:cubicBezTo>
                <a:lnTo>
                  <a:pt x="491028" y="44537"/>
                </a:lnTo>
                <a:cubicBezTo>
                  <a:pt x="501220" y="34345"/>
                  <a:pt x="501220" y="17828"/>
                  <a:pt x="491028" y="763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xmlns="" id="{01D1A770-3948-406F-95DB-B291A239D96E}"/>
              </a:ext>
            </a:extLst>
          </p:cNvPr>
          <p:cNvSpPr/>
          <p:nvPr/>
        </p:nvSpPr>
        <p:spPr>
          <a:xfrm>
            <a:off x="2529008" y="3632683"/>
            <a:ext cx="43560" cy="43559"/>
          </a:xfrm>
          <a:custGeom>
            <a:avLst/>
            <a:gdLst>
              <a:gd name="connsiteX0" fmla="*/ 107990 w 114300"/>
              <a:gd name="connsiteY0" fmla="*/ 119686 h 114300"/>
              <a:gd name="connsiteX1" fmla="*/ 113629 w 114300"/>
              <a:gd name="connsiteY1" fmla="*/ 122020 h 114300"/>
              <a:gd name="connsiteX2" fmla="*/ 119239 w 114300"/>
              <a:gd name="connsiteY2" fmla="*/ 119715 h 114300"/>
              <a:gd name="connsiteX3" fmla="*/ 119258 w 114300"/>
              <a:gd name="connsiteY3" fmla="*/ 108456 h 114300"/>
              <a:gd name="connsiteX4" fmla="*/ 13587 w 114300"/>
              <a:gd name="connsiteY4" fmla="*/ 2338 h 114300"/>
              <a:gd name="connsiteX5" fmla="*/ 2338 w 114300"/>
              <a:gd name="connsiteY5" fmla="*/ 2319 h 114300"/>
              <a:gd name="connsiteX6" fmla="*/ 2319 w 114300"/>
              <a:gd name="connsiteY6" fmla="*/ 13559 h 114300"/>
              <a:gd name="connsiteX7" fmla="*/ 107990 w 114300"/>
              <a:gd name="connsiteY7" fmla="*/ 11968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" h="114300">
                <a:moveTo>
                  <a:pt x="107990" y="119686"/>
                </a:moveTo>
                <a:cubicBezTo>
                  <a:pt x="109542" y="121239"/>
                  <a:pt x="111581" y="122020"/>
                  <a:pt x="113629" y="122020"/>
                </a:cubicBezTo>
                <a:cubicBezTo>
                  <a:pt x="115657" y="122020"/>
                  <a:pt x="117686" y="121258"/>
                  <a:pt x="119239" y="119715"/>
                </a:cubicBezTo>
                <a:cubicBezTo>
                  <a:pt x="122344" y="116610"/>
                  <a:pt x="122363" y="111581"/>
                  <a:pt x="119258" y="108456"/>
                </a:cubicBezTo>
                <a:lnTo>
                  <a:pt x="13587" y="2338"/>
                </a:lnTo>
                <a:cubicBezTo>
                  <a:pt x="10492" y="-776"/>
                  <a:pt x="5453" y="-776"/>
                  <a:pt x="2338" y="2319"/>
                </a:cubicBezTo>
                <a:cubicBezTo>
                  <a:pt x="-767" y="5415"/>
                  <a:pt x="-786" y="10454"/>
                  <a:pt x="2319" y="13559"/>
                </a:cubicBezTo>
                <a:lnTo>
                  <a:pt x="107990" y="11968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xmlns="" id="{89264355-3DAB-4A92-B1BC-62D13BA898AE}"/>
              </a:ext>
            </a:extLst>
          </p:cNvPr>
          <p:cNvSpPr/>
          <p:nvPr/>
        </p:nvSpPr>
        <p:spPr>
          <a:xfrm>
            <a:off x="2431618" y="2961031"/>
            <a:ext cx="18189" cy="72757"/>
          </a:xfrm>
          <a:custGeom>
            <a:avLst/>
            <a:gdLst>
              <a:gd name="connsiteX0" fmla="*/ 70716 w 57727"/>
              <a:gd name="connsiteY0" fmla="*/ 236682 h 230909"/>
              <a:gd name="connsiteX1" fmla="*/ 0 w 57727"/>
              <a:gd name="connsiteY1" fmla="*/ 236682 h 230909"/>
              <a:gd name="connsiteX2" fmla="*/ 0 w 57727"/>
              <a:gd name="connsiteY2" fmla="*/ 0 h 230909"/>
              <a:gd name="connsiteX3" fmla="*/ 36080 w 57727"/>
              <a:gd name="connsiteY3" fmla="*/ 0 h 230909"/>
              <a:gd name="connsiteX4" fmla="*/ 53398 w 57727"/>
              <a:gd name="connsiteY4" fmla="*/ 138545 h 230909"/>
              <a:gd name="connsiteX5" fmla="*/ 70716 w 57727"/>
              <a:gd name="connsiteY5" fmla="*/ 236682 h 23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27" h="230909">
                <a:moveTo>
                  <a:pt x="70716" y="236682"/>
                </a:moveTo>
                <a:lnTo>
                  <a:pt x="0" y="236682"/>
                </a:lnTo>
                <a:lnTo>
                  <a:pt x="0" y="0"/>
                </a:lnTo>
                <a:lnTo>
                  <a:pt x="36080" y="0"/>
                </a:lnTo>
                <a:cubicBezTo>
                  <a:pt x="40409" y="106795"/>
                  <a:pt x="25977" y="80818"/>
                  <a:pt x="53398" y="138545"/>
                </a:cubicBezTo>
                <a:cubicBezTo>
                  <a:pt x="72159" y="174625"/>
                  <a:pt x="72159" y="163080"/>
                  <a:pt x="70716" y="236682"/>
                </a:cubicBezTo>
                <a:close/>
              </a:path>
            </a:pathLst>
          </a:custGeom>
          <a:solidFill>
            <a:schemeClr val="bg1"/>
          </a:solidFill>
          <a:ln w="1443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xmlns="" id="{611550EB-92D7-48C5-A953-CFF8602FF527}"/>
              </a:ext>
            </a:extLst>
          </p:cNvPr>
          <p:cNvSpPr/>
          <p:nvPr/>
        </p:nvSpPr>
        <p:spPr>
          <a:xfrm>
            <a:off x="2462994" y="3170208"/>
            <a:ext cx="72757" cy="22737"/>
          </a:xfrm>
          <a:custGeom>
            <a:avLst/>
            <a:gdLst>
              <a:gd name="connsiteX0" fmla="*/ 238125 w 230909"/>
              <a:gd name="connsiteY0" fmla="*/ 0 h 72159"/>
              <a:gd name="connsiteX1" fmla="*/ 238125 w 230909"/>
              <a:gd name="connsiteY1" fmla="*/ 79375 h 72159"/>
              <a:gd name="connsiteX2" fmla="*/ 0 w 230909"/>
              <a:gd name="connsiteY2" fmla="*/ 79375 h 72159"/>
              <a:gd name="connsiteX3" fmla="*/ 0 w 230909"/>
              <a:gd name="connsiteY3" fmla="*/ 33193 h 72159"/>
              <a:gd name="connsiteX4" fmla="*/ 134216 w 230909"/>
              <a:gd name="connsiteY4" fmla="*/ 27420 h 72159"/>
              <a:gd name="connsiteX5" fmla="*/ 186170 w 230909"/>
              <a:gd name="connsiteY5" fmla="*/ 2886 h 72159"/>
              <a:gd name="connsiteX6" fmla="*/ 238125 w 230909"/>
              <a:gd name="connsiteY6" fmla="*/ 0 h 7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909" h="72159">
                <a:moveTo>
                  <a:pt x="238125" y="0"/>
                </a:moveTo>
                <a:lnTo>
                  <a:pt x="238125" y="79375"/>
                </a:lnTo>
                <a:lnTo>
                  <a:pt x="0" y="79375"/>
                </a:lnTo>
                <a:lnTo>
                  <a:pt x="0" y="33193"/>
                </a:lnTo>
                <a:cubicBezTo>
                  <a:pt x="96693" y="31750"/>
                  <a:pt x="111125" y="37523"/>
                  <a:pt x="134216" y="27420"/>
                </a:cubicBezTo>
                <a:lnTo>
                  <a:pt x="186170" y="2886"/>
                </a:lnTo>
                <a:cubicBezTo>
                  <a:pt x="197716" y="-1443"/>
                  <a:pt x="204932" y="1443"/>
                  <a:pt x="238125" y="0"/>
                </a:cubicBezTo>
                <a:close/>
              </a:path>
            </a:pathLst>
          </a:custGeom>
          <a:solidFill>
            <a:schemeClr val="bg1"/>
          </a:solidFill>
          <a:ln w="1443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xmlns="" id="{442763D4-24D5-4048-9185-E05BACDBA1B2}"/>
              </a:ext>
            </a:extLst>
          </p:cNvPr>
          <p:cNvSpPr/>
          <p:nvPr/>
        </p:nvSpPr>
        <p:spPr>
          <a:xfrm>
            <a:off x="2452224" y="2923288"/>
            <a:ext cx="104589" cy="150062"/>
          </a:xfrm>
          <a:custGeom>
            <a:avLst/>
            <a:gdLst>
              <a:gd name="connsiteX0" fmla="*/ 15422 w 331931"/>
              <a:gd name="connsiteY0" fmla="*/ 245341 h 476250"/>
              <a:gd name="connsiteX1" fmla="*/ 990 w 331931"/>
              <a:gd name="connsiteY1" fmla="*/ 82261 h 476250"/>
              <a:gd name="connsiteX2" fmla="*/ 22638 w 331931"/>
              <a:gd name="connsiteY2" fmla="*/ 60614 h 476250"/>
              <a:gd name="connsiteX3" fmla="*/ 44285 w 331931"/>
              <a:gd name="connsiteY3" fmla="*/ 82261 h 476250"/>
              <a:gd name="connsiteX4" fmla="*/ 44285 w 331931"/>
              <a:gd name="connsiteY4" fmla="*/ 119784 h 476250"/>
              <a:gd name="connsiteX5" fmla="*/ 58717 w 331931"/>
              <a:gd name="connsiteY5" fmla="*/ 134216 h 476250"/>
              <a:gd name="connsiteX6" fmla="*/ 73149 w 331931"/>
              <a:gd name="connsiteY6" fmla="*/ 119784 h 476250"/>
              <a:gd name="connsiteX7" fmla="*/ 73149 w 331931"/>
              <a:gd name="connsiteY7" fmla="*/ 70716 h 476250"/>
              <a:gd name="connsiteX8" fmla="*/ 94797 w 331931"/>
              <a:gd name="connsiteY8" fmla="*/ 49068 h 476250"/>
              <a:gd name="connsiteX9" fmla="*/ 110672 w 331931"/>
              <a:gd name="connsiteY9" fmla="*/ 54841 h 476250"/>
              <a:gd name="connsiteX10" fmla="*/ 116444 w 331931"/>
              <a:gd name="connsiteY10" fmla="*/ 70716 h 476250"/>
              <a:gd name="connsiteX11" fmla="*/ 116444 w 331931"/>
              <a:gd name="connsiteY11" fmla="*/ 119784 h 476250"/>
              <a:gd name="connsiteX12" fmla="*/ 130876 w 331931"/>
              <a:gd name="connsiteY12" fmla="*/ 134216 h 476250"/>
              <a:gd name="connsiteX13" fmla="*/ 145308 w 331931"/>
              <a:gd name="connsiteY13" fmla="*/ 119784 h 476250"/>
              <a:gd name="connsiteX14" fmla="*/ 145308 w 331931"/>
              <a:gd name="connsiteY14" fmla="*/ 57727 h 476250"/>
              <a:gd name="connsiteX15" fmla="*/ 166956 w 331931"/>
              <a:gd name="connsiteY15" fmla="*/ 36080 h 476250"/>
              <a:gd name="connsiteX16" fmla="*/ 168399 w 331931"/>
              <a:gd name="connsiteY16" fmla="*/ 36080 h 476250"/>
              <a:gd name="connsiteX17" fmla="*/ 188604 w 331931"/>
              <a:gd name="connsiteY17" fmla="*/ 57727 h 476250"/>
              <a:gd name="connsiteX18" fmla="*/ 188604 w 331931"/>
              <a:gd name="connsiteY18" fmla="*/ 119784 h 476250"/>
              <a:gd name="connsiteX19" fmla="*/ 203035 w 331931"/>
              <a:gd name="connsiteY19" fmla="*/ 134216 h 476250"/>
              <a:gd name="connsiteX20" fmla="*/ 217467 w 331931"/>
              <a:gd name="connsiteY20" fmla="*/ 119784 h 476250"/>
              <a:gd name="connsiteX21" fmla="*/ 217467 w 331931"/>
              <a:gd name="connsiteY21" fmla="*/ 21648 h 476250"/>
              <a:gd name="connsiteX22" fmla="*/ 239115 w 331931"/>
              <a:gd name="connsiteY22" fmla="*/ 0 h 476250"/>
              <a:gd name="connsiteX23" fmla="*/ 240558 w 331931"/>
              <a:gd name="connsiteY23" fmla="*/ 0 h 476250"/>
              <a:gd name="connsiteX24" fmla="*/ 260763 w 331931"/>
              <a:gd name="connsiteY24" fmla="*/ 21648 h 476250"/>
              <a:gd name="connsiteX25" fmla="*/ 260763 w 331931"/>
              <a:gd name="connsiteY25" fmla="*/ 158750 h 476250"/>
              <a:gd name="connsiteX26" fmla="*/ 289626 w 331931"/>
              <a:gd name="connsiteY26" fmla="*/ 158750 h 476250"/>
              <a:gd name="connsiteX27" fmla="*/ 289626 w 331931"/>
              <a:gd name="connsiteY27" fmla="*/ 80818 h 476250"/>
              <a:gd name="connsiteX28" fmla="*/ 324263 w 331931"/>
              <a:gd name="connsiteY28" fmla="*/ 111125 h 476250"/>
              <a:gd name="connsiteX29" fmla="*/ 324263 w 331931"/>
              <a:gd name="connsiteY29" fmla="*/ 112568 h 476250"/>
              <a:gd name="connsiteX30" fmla="*/ 331479 w 331931"/>
              <a:gd name="connsiteY30" fmla="*/ 131330 h 476250"/>
              <a:gd name="connsiteX31" fmla="*/ 331479 w 331931"/>
              <a:gd name="connsiteY31" fmla="*/ 173182 h 476250"/>
              <a:gd name="connsiteX32" fmla="*/ 322819 w 331931"/>
              <a:gd name="connsiteY32" fmla="*/ 219364 h 476250"/>
              <a:gd name="connsiteX33" fmla="*/ 272308 w 331931"/>
              <a:gd name="connsiteY33" fmla="*/ 303068 h 476250"/>
              <a:gd name="connsiteX34" fmla="*/ 272308 w 331931"/>
              <a:gd name="connsiteY34" fmla="*/ 489239 h 476250"/>
              <a:gd name="connsiteX35" fmla="*/ 237672 w 331931"/>
              <a:gd name="connsiteY35" fmla="*/ 489239 h 476250"/>
              <a:gd name="connsiteX36" fmla="*/ 172729 w 331931"/>
              <a:gd name="connsiteY36" fmla="*/ 445943 h 476250"/>
              <a:gd name="connsiteX37" fmla="*/ 64490 w 331931"/>
              <a:gd name="connsiteY37" fmla="*/ 430068 h 476250"/>
              <a:gd name="connsiteX38" fmla="*/ 32740 w 331931"/>
              <a:gd name="connsiteY38" fmla="*/ 440170 h 476250"/>
              <a:gd name="connsiteX39" fmla="*/ 15422 w 331931"/>
              <a:gd name="connsiteY39" fmla="*/ 245341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1931" h="476250">
                <a:moveTo>
                  <a:pt x="15422" y="245341"/>
                </a:moveTo>
                <a:cubicBezTo>
                  <a:pt x="-7669" y="197716"/>
                  <a:pt x="2433" y="229466"/>
                  <a:pt x="990" y="82261"/>
                </a:cubicBezTo>
                <a:cubicBezTo>
                  <a:pt x="990" y="66386"/>
                  <a:pt x="12535" y="60614"/>
                  <a:pt x="22638" y="60614"/>
                </a:cubicBezTo>
                <a:cubicBezTo>
                  <a:pt x="32740" y="60614"/>
                  <a:pt x="44285" y="66386"/>
                  <a:pt x="44285" y="82261"/>
                </a:cubicBezTo>
                <a:lnTo>
                  <a:pt x="44285" y="119784"/>
                </a:lnTo>
                <a:cubicBezTo>
                  <a:pt x="44285" y="128443"/>
                  <a:pt x="50058" y="134216"/>
                  <a:pt x="58717" y="134216"/>
                </a:cubicBezTo>
                <a:cubicBezTo>
                  <a:pt x="67376" y="134216"/>
                  <a:pt x="73149" y="128443"/>
                  <a:pt x="73149" y="119784"/>
                </a:cubicBezTo>
                <a:lnTo>
                  <a:pt x="73149" y="70716"/>
                </a:lnTo>
                <a:cubicBezTo>
                  <a:pt x="73149" y="54841"/>
                  <a:pt x="84694" y="49068"/>
                  <a:pt x="94797" y="49068"/>
                </a:cubicBezTo>
                <a:cubicBezTo>
                  <a:pt x="100569" y="49068"/>
                  <a:pt x="106342" y="50511"/>
                  <a:pt x="110672" y="54841"/>
                </a:cubicBezTo>
                <a:cubicBezTo>
                  <a:pt x="115001" y="59170"/>
                  <a:pt x="116444" y="63500"/>
                  <a:pt x="116444" y="70716"/>
                </a:cubicBezTo>
                <a:lnTo>
                  <a:pt x="116444" y="119784"/>
                </a:lnTo>
                <a:cubicBezTo>
                  <a:pt x="116444" y="128443"/>
                  <a:pt x="122217" y="134216"/>
                  <a:pt x="130876" y="134216"/>
                </a:cubicBezTo>
                <a:cubicBezTo>
                  <a:pt x="139535" y="134216"/>
                  <a:pt x="145308" y="128443"/>
                  <a:pt x="145308" y="119784"/>
                </a:cubicBezTo>
                <a:lnTo>
                  <a:pt x="145308" y="57727"/>
                </a:lnTo>
                <a:cubicBezTo>
                  <a:pt x="145308" y="46182"/>
                  <a:pt x="155410" y="36080"/>
                  <a:pt x="166956" y="36080"/>
                </a:cubicBezTo>
                <a:lnTo>
                  <a:pt x="168399" y="36080"/>
                </a:lnTo>
                <a:cubicBezTo>
                  <a:pt x="172729" y="36080"/>
                  <a:pt x="188604" y="40409"/>
                  <a:pt x="188604" y="57727"/>
                </a:cubicBezTo>
                <a:lnTo>
                  <a:pt x="188604" y="119784"/>
                </a:lnTo>
                <a:cubicBezTo>
                  <a:pt x="188604" y="128443"/>
                  <a:pt x="194376" y="134216"/>
                  <a:pt x="203035" y="134216"/>
                </a:cubicBezTo>
                <a:cubicBezTo>
                  <a:pt x="211694" y="134216"/>
                  <a:pt x="217467" y="128443"/>
                  <a:pt x="217467" y="119784"/>
                </a:cubicBezTo>
                <a:lnTo>
                  <a:pt x="217467" y="21648"/>
                </a:lnTo>
                <a:cubicBezTo>
                  <a:pt x="217467" y="10102"/>
                  <a:pt x="227569" y="0"/>
                  <a:pt x="239115" y="0"/>
                </a:cubicBezTo>
                <a:lnTo>
                  <a:pt x="240558" y="0"/>
                </a:lnTo>
                <a:cubicBezTo>
                  <a:pt x="244888" y="1443"/>
                  <a:pt x="260763" y="4330"/>
                  <a:pt x="260763" y="21648"/>
                </a:cubicBezTo>
                <a:lnTo>
                  <a:pt x="260763" y="158750"/>
                </a:lnTo>
                <a:cubicBezTo>
                  <a:pt x="260763" y="177511"/>
                  <a:pt x="289626" y="177511"/>
                  <a:pt x="289626" y="158750"/>
                </a:cubicBezTo>
                <a:lnTo>
                  <a:pt x="289626" y="80818"/>
                </a:lnTo>
                <a:cubicBezTo>
                  <a:pt x="302615" y="86591"/>
                  <a:pt x="315604" y="96693"/>
                  <a:pt x="324263" y="111125"/>
                </a:cubicBezTo>
                <a:cubicBezTo>
                  <a:pt x="324263" y="111125"/>
                  <a:pt x="324263" y="112568"/>
                  <a:pt x="324263" y="112568"/>
                </a:cubicBezTo>
                <a:cubicBezTo>
                  <a:pt x="327149" y="118341"/>
                  <a:pt x="330035" y="124114"/>
                  <a:pt x="331479" y="131330"/>
                </a:cubicBezTo>
                <a:cubicBezTo>
                  <a:pt x="331479" y="148648"/>
                  <a:pt x="331479" y="161636"/>
                  <a:pt x="331479" y="173182"/>
                </a:cubicBezTo>
                <a:cubicBezTo>
                  <a:pt x="332922" y="199159"/>
                  <a:pt x="331479" y="209261"/>
                  <a:pt x="322819" y="219364"/>
                </a:cubicBezTo>
                <a:cubicBezTo>
                  <a:pt x="299729" y="251114"/>
                  <a:pt x="272308" y="265545"/>
                  <a:pt x="272308" y="303068"/>
                </a:cubicBezTo>
                <a:lnTo>
                  <a:pt x="272308" y="489239"/>
                </a:lnTo>
                <a:lnTo>
                  <a:pt x="237672" y="489239"/>
                </a:lnTo>
                <a:cubicBezTo>
                  <a:pt x="220354" y="489239"/>
                  <a:pt x="213138" y="480580"/>
                  <a:pt x="172729" y="445943"/>
                </a:cubicBezTo>
                <a:cubicBezTo>
                  <a:pt x="145308" y="422852"/>
                  <a:pt x="119331" y="432955"/>
                  <a:pt x="64490" y="430068"/>
                </a:cubicBezTo>
                <a:cubicBezTo>
                  <a:pt x="55831" y="430068"/>
                  <a:pt x="41399" y="435841"/>
                  <a:pt x="32740" y="440170"/>
                </a:cubicBezTo>
                <a:cubicBezTo>
                  <a:pt x="32740" y="265545"/>
                  <a:pt x="41399" y="298739"/>
                  <a:pt x="15422" y="245341"/>
                </a:cubicBezTo>
                <a:close/>
              </a:path>
            </a:pathLst>
          </a:custGeom>
          <a:solidFill>
            <a:schemeClr val="bg1"/>
          </a:solidFill>
          <a:ln w="1443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xmlns="" id="{4C386C2F-EE3D-4224-BE20-969D07A6F773}"/>
              </a:ext>
            </a:extLst>
          </p:cNvPr>
          <p:cNvSpPr/>
          <p:nvPr/>
        </p:nvSpPr>
        <p:spPr>
          <a:xfrm>
            <a:off x="2431618" y="3066830"/>
            <a:ext cx="150062" cy="104589"/>
          </a:xfrm>
          <a:custGeom>
            <a:avLst/>
            <a:gdLst>
              <a:gd name="connsiteX0" fmla="*/ 424295 w 476250"/>
              <a:gd name="connsiteY0" fmla="*/ 283351 h 331931"/>
              <a:gd name="connsiteX1" fmla="*/ 428625 w 476250"/>
              <a:gd name="connsiteY1" fmla="*/ 299226 h 331931"/>
              <a:gd name="connsiteX2" fmla="*/ 272761 w 476250"/>
              <a:gd name="connsiteY2" fmla="*/ 304999 h 331931"/>
              <a:gd name="connsiteX3" fmla="*/ 83705 w 476250"/>
              <a:gd name="connsiteY3" fmla="*/ 332419 h 331931"/>
              <a:gd name="connsiteX4" fmla="*/ 62057 w 476250"/>
              <a:gd name="connsiteY4" fmla="*/ 312215 h 331931"/>
              <a:gd name="connsiteX5" fmla="*/ 62057 w 476250"/>
              <a:gd name="connsiteY5" fmla="*/ 310772 h 331931"/>
              <a:gd name="connsiteX6" fmla="*/ 83705 w 476250"/>
              <a:gd name="connsiteY6" fmla="*/ 289124 h 331931"/>
              <a:gd name="connsiteX7" fmla="*/ 121227 w 476250"/>
              <a:gd name="connsiteY7" fmla="*/ 289124 h 331931"/>
              <a:gd name="connsiteX8" fmla="*/ 135659 w 476250"/>
              <a:gd name="connsiteY8" fmla="*/ 274692 h 331931"/>
              <a:gd name="connsiteX9" fmla="*/ 121227 w 476250"/>
              <a:gd name="connsiteY9" fmla="*/ 260260 h 331931"/>
              <a:gd name="connsiteX10" fmla="*/ 70716 w 476250"/>
              <a:gd name="connsiteY10" fmla="*/ 260260 h 331931"/>
              <a:gd name="connsiteX11" fmla="*/ 49068 w 476250"/>
              <a:gd name="connsiteY11" fmla="*/ 238613 h 331931"/>
              <a:gd name="connsiteX12" fmla="*/ 70716 w 476250"/>
              <a:gd name="connsiteY12" fmla="*/ 216965 h 331931"/>
              <a:gd name="connsiteX13" fmla="*/ 119784 w 476250"/>
              <a:gd name="connsiteY13" fmla="*/ 216965 h 331931"/>
              <a:gd name="connsiteX14" fmla="*/ 134216 w 476250"/>
              <a:gd name="connsiteY14" fmla="*/ 202533 h 331931"/>
              <a:gd name="connsiteX15" fmla="*/ 119784 w 476250"/>
              <a:gd name="connsiteY15" fmla="*/ 188101 h 331931"/>
              <a:gd name="connsiteX16" fmla="*/ 57727 w 476250"/>
              <a:gd name="connsiteY16" fmla="*/ 188101 h 331931"/>
              <a:gd name="connsiteX17" fmla="*/ 36080 w 476250"/>
              <a:gd name="connsiteY17" fmla="*/ 166453 h 331931"/>
              <a:gd name="connsiteX18" fmla="*/ 57727 w 476250"/>
              <a:gd name="connsiteY18" fmla="*/ 144806 h 331931"/>
              <a:gd name="connsiteX19" fmla="*/ 119784 w 476250"/>
              <a:gd name="connsiteY19" fmla="*/ 144806 h 331931"/>
              <a:gd name="connsiteX20" fmla="*/ 134216 w 476250"/>
              <a:gd name="connsiteY20" fmla="*/ 130374 h 331931"/>
              <a:gd name="connsiteX21" fmla="*/ 119784 w 476250"/>
              <a:gd name="connsiteY21" fmla="*/ 115942 h 331931"/>
              <a:gd name="connsiteX22" fmla="*/ 21648 w 476250"/>
              <a:gd name="connsiteY22" fmla="*/ 115942 h 331931"/>
              <a:gd name="connsiteX23" fmla="*/ 0 w 476250"/>
              <a:gd name="connsiteY23" fmla="*/ 94294 h 331931"/>
              <a:gd name="connsiteX24" fmla="*/ 0 w 476250"/>
              <a:gd name="connsiteY24" fmla="*/ 92851 h 331931"/>
              <a:gd name="connsiteX25" fmla="*/ 21648 w 476250"/>
              <a:gd name="connsiteY25" fmla="*/ 72647 h 331931"/>
              <a:gd name="connsiteX26" fmla="*/ 158750 w 476250"/>
              <a:gd name="connsiteY26" fmla="*/ 72647 h 331931"/>
              <a:gd name="connsiteX27" fmla="*/ 173182 w 476250"/>
              <a:gd name="connsiteY27" fmla="*/ 58215 h 331931"/>
              <a:gd name="connsiteX28" fmla="*/ 158750 w 476250"/>
              <a:gd name="connsiteY28" fmla="*/ 43783 h 331931"/>
              <a:gd name="connsiteX29" fmla="*/ 80818 w 476250"/>
              <a:gd name="connsiteY29" fmla="*/ 43783 h 331931"/>
              <a:gd name="connsiteX30" fmla="*/ 131330 w 476250"/>
              <a:gd name="connsiteY30" fmla="*/ 488 h 331931"/>
              <a:gd name="connsiteX31" fmla="*/ 173182 w 476250"/>
              <a:gd name="connsiteY31" fmla="*/ 488 h 331931"/>
              <a:gd name="connsiteX32" fmla="*/ 219364 w 476250"/>
              <a:gd name="connsiteY32" fmla="*/ 9147 h 331931"/>
              <a:gd name="connsiteX33" fmla="*/ 236682 w 476250"/>
              <a:gd name="connsiteY33" fmla="*/ 23578 h 331931"/>
              <a:gd name="connsiteX34" fmla="*/ 301625 w 476250"/>
              <a:gd name="connsiteY34" fmla="*/ 58215 h 331931"/>
              <a:gd name="connsiteX35" fmla="*/ 482023 w 476250"/>
              <a:gd name="connsiteY35" fmla="*/ 58215 h 331931"/>
              <a:gd name="connsiteX36" fmla="*/ 482023 w 476250"/>
              <a:gd name="connsiteY36" fmla="*/ 104397 h 331931"/>
              <a:gd name="connsiteX37" fmla="*/ 422852 w 476250"/>
              <a:gd name="connsiteY37" fmla="*/ 211192 h 331931"/>
              <a:gd name="connsiteX38" fmla="*/ 422852 w 476250"/>
              <a:gd name="connsiteY38" fmla="*/ 280465 h 331931"/>
              <a:gd name="connsiteX39" fmla="*/ 424295 w 476250"/>
              <a:gd name="connsiteY39" fmla="*/ 283351 h 33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76250" h="331931">
                <a:moveTo>
                  <a:pt x="424295" y="283351"/>
                </a:moveTo>
                <a:cubicBezTo>
                  <a:pt x="425739" y="289124"/>
                  <a:pt x="427182" y="294897"/>
                  <a:pt x="428625" y="299226"/>
                </a:cubicBezTo>
                <a:cubicBezTo>
                  <a:pt x="305955" y="300669"/>
                  <a:pt x="294409" y="294897"/>
                  <a:pt x="272761" y="304999"/>
                </a:cubicBezTo>
                <a:cubicBezTo>
                  <a:pt x="174625" y="349738"/>
                  <a:pt x="256886" y="326647"/>
                  <a:pt x="83705" y="332419"/>
                </a:cubicBezTo>
                <a:cubicBezTo>
                  <a:pt x="66386" y="332419"/>
                  <a:pt x="63500" y="317988"/>
                  <a:pt x="62057" y="312215"/>
                </a:cubicBezTo>
                <a:lnTo>
                  <a:pt x="62057" y="310772"/>
                </a:lnTo>
                <a:cubicBezTo>
                  <a:pt x="62057" y="299226"/>
                  <a:pt x="72159" y="289124"/>
                  <a:pt x="83705" y="289124"/>
                </a:cubicBezTo>
                <a:lnTo>
                  <a:pt x="121227" y="289124"/>
                </a:lnTo>
                <a:cubicBezTo>
                  <a:pt x="129886" y="289124"/>
                  <a:pt x="135659" y="281908"/>
                  <a:pt x="135659" y="274692"/>
                </a:cubicBezTo>
                <a:cubicBezTo>
                  <a:pt x="135659" y="267476"/>
                  <a:pt x="129886" y="260260"/>
                  <a:pt x="121227" y="260260"/>
                </a:cubicBezTo>
                <a:lnTo>
                  <a:pt x="70716" y="260260"/>
                </a:lnTo>
                <a:cubicBezTo>
                  <a:pt x="59170" y="260260"/>
                  <a:pt x="49068" y="250158"/>
                  <a:pt x="49068" y="238613"/>
                </a:cubicBezTo>
                <a:cubicBezTo>
                  <a:pt x="49068" y="227067"/>
                  <a:pt x="59170" y="216965"/>
                  <a:pt x="70716" y="216965"/>
                </a:cubicBezTo>
                <a:lnTo>
                  <a:pt x="119784" y="216965"/>
                </a:lnTo>
                <a:cubicBezTo>
                  <a:pt x="128443" y="216965"/>
                  <a:pt x="134216" y="211192"/>
                  <a:pt x="134216" y="202533"/>
                </a:cubicBezTo>
                <a:cubicBezTo>
                  <a:pt x="134216" y="193874"/>
                  <a:pt x="128443" y="188101"/>
                  <a:pt x="119784" y="188101"/>
                </a:cubicBezTo>
                <a:lnTo>
                  <a:pt x="57727" y="188101"/>
                </a:lnTo>
                <a:cubicBezTo>
                  <a:pt x="46182" y="188101"/>
                  <a:pt x="36080" y="177999"/>
                  <a:pt x="36080" y="166453"/>
                </a:cubicBezTo>
                <a:cubicBezTo>
                  <a:pt x="36080" y="154908"/>
                  <a:pt x="46182" y="144806"/>
                  <a:pt x="57727" y="144806"/>
                </a:cubicBezTo>
                <a:lnTo>
                  <a:pt x="119784" y="144806"/>
                </a:lnTo>
                <a:cubicBezTo>
                  <a:pt x="128443" y="144806"/>
                  <a:pt x="134216" y="139033"/>
                  <a:pt x="134216" y="130374"/>
                </a:cubicBezTo>
                <a:cubicBezTo>
                  <a:pt x="134216" y="123158"/>
                  <a:pt x="128443" y="115942"/>
                  <a:pt x="119784" y="115942"/>
                </a:cubicBezTo>
                <a:lnTo>
                  <a:pt x="21648" y="115942"/>
                </a:lnTo>
                <a:cubicBezTo>
                  <a:pt x="10102" y="115942"/>
                  <a:pt x="0" y="105840"/>
                  <a:pt x="0" y="94294"/>
                </a:cubicBezTo>
                <a:lnTo>
                  <a:pt x="0" y="92851"/>
                </a:lnTo>
                <a:cubicBezTo>
                  <a:pt x="0" y="88522"/>
                  <a:pt x="4330" y="72647"/>
                  <a:pt x="21648" y="72647"/>
                </a:cubicBezTo>
                <a:lnTo>
                  <a:pt x="158750" y="72647"/>
                </a:lnTo>
                <a:cubicBezTo>
                  <a:pt x="167409" y="72647"/>
                  <a:pt x="173182" y="66874"/>
                  <a:pt x="173182" y="58215"/>
                </a:cubicBezTo>
                <a:cubicBezTo>
                  <a:pt x="173182" y="49556"/>
                  <a:pt x="167409" y="43783"/>
                  <a:pt x="158750" y="43783"/>
                </a:cubicBezTo>
                <a:lnTo>
                  <a:pt x="80818" y="43783"/>
                </a:lnTo>
                <a:cubicBezTo>
                  <a:pt x="89477" y="25022"/>
                  <a:pt x="105352" y="6260"/>
                  <a:pt x="131330" y="488"/>
                </a:cubicBezTo>
                <a:cubicBezTo>
                  <a:pt x="147205" y="488"/>
                  <a:pt x="161636" y="488"/>
                  <a:pt x="173182" y="488"/>
                </a:cubicBezTo>
                <a:cubicBezTo>
                  <a:pt x="199159" y="-956"/>
                  <a:pt x="209261" y="488"/>
                  <a:pt x="219364" y="9147"/>
                </a:cubicBezTo>
                <a:cubicBezTo>
                  <a:pt x="226580" y="14919"/>
                  <a:pt x="232352" y="19249"/>
                  <a:pt x="236682" y="23578"/>
                </a:cubicBezTo>
                <a:cubicBezTo>
                  <a:pt x="264102" y="48113"/>
                  <a:pt x="277091" y="58215"/>
                  <a:pt x="301625" y="58215"/>
                </a:cubicBezTo>
                <a:lnTo>
                  <a:pt x="482023" y="58215"/>
                </a:lnTo>
                <a:lnTo>
                  <a:pt x="482023" y="104397"/>
                </a:lnTo>
                <a:cubicBezTo>
                  <a:pt x="482023" y="139033"/>
                  <a:pt x="422852" y="162124"/>
                  <a:pt x="422852" y="211192"/>
                </a:cubicBezTo>
                <a:lnTo>
                  <a:pt x="422852" y="280465"/>
                </a:lnTo>
                <a:cubicBezTo>
                  <a:pt x="424295" y="281908"/>
                  <a:pt x="424295" y="283351"/>
                  <a:pt x="424295" y="283351"/>
                </a:cubicBezTo>
                <a:close/>
              </a:path>
            </a:pathLst>
          </a:custGeom>
          <a:solidFill>
            <a:schemeClr val="bg1"/>
          </a:solidFill>
          <a:ln w="1443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xmlns="" id="{076E21D9-2351-4C28-89F0-74EE2AB803CC}"/>
              </a:ext>
            </a:extLst>
          </p:cNvPr>
          <p:cNvSpPr/>
          <p:nvPr/>
        </p:nvSpPr>
        <p:spPr>
          <a:xfrm>
            <a:off x="2593048" y="2927835"/>
            <a:ext cx="72757" cy="22737"/>
          </a:xfrm>
          <a:custGeom>
            <a:avLst/>
            <a:gdLst>
              <a:gd name="connsiteX0" fmla="*/ 0 w 230909"/>
              <a:gd name="connsiteY0" fmla="*/ 76489 h 72159"/>
              <a:gd name="connsiteX1" fmla="*/ 0 w 230909"/>
              <a:gd name="connsiteY1" fmla="*/ 0 h 72159"/>
              <a:gd name="connsiteX2" fmla="*/ 236682 w 230909"/>
              <a:gd name="connsiteY2" fmla="*/ 0 h 72159"/>
              <a:gd name="connsiteX3" fmla="*/ 236682 w 230909"/>
              <a:gd name="connsiteY3" fmla="*/ 41852 h 72159"/>
              <a:gd name="connsiteX4" fmla="*/ 92364 w 230909"/>
              <a:gd name="connsiteY4" fmla="*/ 59170 h 72159"/>
              <a:gd name="connsiteX5" fmla="*/ 0 w 230909"/>
              <a:gd name="connsiteY5" fmla="*/ 76489 h 7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909" h="72159">
                <a:moveTo>
                  <a:pt x="0" y="76489"/>
                </a:moveTo>
                <a:lnTo>
                  <a:pt x="0" y="0"/>
                </a:lnTo>
                <a:lnTo>
                  <a:pt x="236682" y="0"/>
                </a:lnTo>
                <a:lnTo>
                  <a:pt x="236682" y="41852"/>
                </a:lnTo>
                <a:cubicBezTo>
                  <a:pt x="122670" y="46182"/>
                  <a:pt x="150091" y="31750"/>
                  <a:pt x="92364" y="59170"/>
                </a:cubicBezTo>
                <a:cubicBezTo>
                  <a:pt x="49068" y="80818"/>
                  <a:pt x="67830" y="76489"/>
                  <a:pt x="0" y="76489"/>
                </a:cubicBezTo>
                <a:close/>
              </a:path>
            </a:pathLst>
          </a:custGeom>
          <a:solidFill>
            <a:schemeClr val="bg1"/>
          </a:solidFill>
          <a:ln w="1443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xmlns="" id="{B4DC1367-6641-471A-A70C-E293794284D8}"/>
              </a:ext>
            </a:extLst>
          </p:cNvPr>
          <p:cNvSpPr/>
          <p:nvPr/>
        </p:nvSpPr>
        <p:spPr>
          <a:xfrm>
            <a:off x="2573949" y="3044574"/>
            <a:ext cx="104589" cy="150062"/>
          </a:xfrm>
          <a:custGeom>
            <a:avLst/>
            <a:gdLst>
              <a:gd name="connsiteX0" fmla="*/ 331932 w 331931"/>
              <a:gd name="connsiteY0" fmla="*/ 398724 h 476250"/>
              <a:gd name="connsiteX1" fmla="*/ 310284 w 331931"/>
              <a:gd name="connsiteY1" fmla="*/ 420372 h 476250"/>
              <a:gd name="connsiteX2" fmla="*/ 288636 w 331931"/>
              <a:gd name="connsiteY2" fmla="*/ 398724 h 476250"/>
              <a:gd name="connsiteX3" fmla="*/ 288636 w 331931"/>
              <a:gd name="connsiteY3" fmla="*/ 361201 h 476250"/>
              <a:gd name="connsiteX4" fmla="*/ 274205 w 331931"/>
              <a:gd name="connsiteY4" fmla="*/ 346770 h 476250"/>
              <a:gd name="connsiteX5" fmla="*/ 259773 w 331931"/>
              <a:gd name="connsiteY5" fmla="*/ 361201 h 476250"/>
              <a:gd name="connsiteX6" fmla="*/ 259773 w 331931"/>
              <a:gd name="connsiteY6" fmla="*/ 411713 h 476250"/>
              <a:gd name="connsiteX7" fmla="*/ 238125 w 331931"/>
              <a:gd name="connsiteY7" fmla="*/ 433361 h 476250"/>
              <a:gd name="connsiteX8" fmla="*/ 236682 w 331931"/>
              <a:gd name="connsiteY8" fmla="*/ 433361 h 476250"/>
              <a:gd name="connsiteX9" fmla="*/ 216477 w 331931"/>
              <a:gd name="connsiteY9" fmla="*/ 411713 h 476250"/>
              <a:gd name="connsiteX10" fmla="*/ 216477 w 331931"/>
              <a:gd name="connsiteY10" fmla="*/ 361201 h 476250"/>
              <a:gd name="connsiteX11" fmla="*/ 202045 w 331931"/>
              <a:gd name="connsiteY11" fmla="*/ 346770 h 476250"/>
              <a:gd name="connsiteX12" fmla="*/ 187614 w 331931"/>
              <a:gd name="connsiteY12" fmla="*/ 361201 h 476250"/>
              <a:gd name="connsiteX13" fmla="*/ 187614 w 331931"/>
              <a:gd name="connsiteY13" fmla="*/ 423258 h 476250"/>
              <a:gd name="connsiteX14" fmla="*/ 165966 w 331931"/>
              <a:gd name="connsiteY14" fmla="*/ 444906 h 476250"/>
              <a:gd name="connsiteX15" fmla="*/ 144318 w 331931"/>
              <a:gd name="connsiteY15" fmla="*/ 423258 h 476250"/>
              <a:gd name="connsiteX16" fmla="*/ 144318 w 331931"/>
              <a:gd name="connsiteY16" fmla="*/ 361201 h 476250"/>
              <a:gd name="connsiteX17" fmla="*/ 129886 w 331931"/>
              <a:gd name="connsiteY17" fmla="*/ 346770 h 476250"/>
              <a:gd name="connsiteX18" fmla="*/ 115455 w 331931"/>
              <a:gd name="connsiteY18" fmla="*/ 361201 h 476250"/>
              <a:gd name="connsiteX19" fmla="*/ 115455 w 331931"/>
              <a:gd name="connsiteY19" fmla="*/ 459338 h 476250"/>
              <a:gd name="connsiteX20" fmla="*/ 93807 w 331931"/>
              <a:gd name="connsiteY20" fmla="*/ 480986 h 476250"/>
              <a:gd name="connsiteX21" fmla="*/ 72159 w 331931"/>
              <a:gd name="connsiteY21" fmla="*/ 459338 h 476250"/>
              <a:gd name="connsiteX22" fmla="*/ 72159 w 331931"/>
              <a:gd name="connsiteY22" fmla="*/ 322236 h 476250"/>
              <a:gd name="connsiteX23" fmla="*/ 57727 w 331931"/>
              <a:gd name="connsiteY23" fmla="*/ 307804 h 476250"/>
              <a:gd name="connsiteX24" fmla="*/ 43295 w 331931"/>
              <a:gd name="connsiteY24" fmla="*/ 322236 h 476250"/>
              <a:gd name="connsiteX25" fmla="*/ 43295 w 331931"/>
              <a:gd name="connsiteY25" fmla="*/ 400167 h 476250"/>
              <a:gd name="connsiteX26" fmla="*/ 0 w 331931"/>
              <a:gd name="connsiteY26" fmla="*/ 349656 h 476250"/>
              <a:gd name="connsiteX27" fmla="*/ 0 w 331931"/>
              <a:gd name="connsiteY27" fmla="*/ 284713 h 476250"/>
              <a:gd name="connsiteX28" fmla="*/ 59170 w 331931"/>
              <a:gd name="connsiteY28" fmla="*/ 177917 h 476250"/>
              <a:gd name="connsiteX29" fmla="*/ 59170 w 331931"/>
              <a:gd name="connsiteY29" fmla="*/ 406 h 476250"/>
              <a:gd name="connsiteX30" fmla="*/ 171739 w 331931"/>
              <a:gd name="connsiteY30" fmla="*/ 43701 h 476250"/>
              <a:gd name="connsiteX31" fmla="*/ 279977 w 331931"/>
              <a:gd name="connsiteY31" fmla="*/ 59576 h 476250"/>
              <a:gd name="connsiteX32" fmla="*/ 297295 w 331931"/>
              <a:gd name="connsiteY32" fmla="*/ 55247 h 476250"/>
              <a:gd name="connsiteX33" fmla="*/ 297295 w 331931"/>
              <a:gd name="connsiteY33" fmla="*/ 117304 h 476250"/>
              <a:gd name="connsiteX34" fmla="*/ 297295 w 331931"/>
              <a:gd name="connsiteY34" fmla="*/ 118747 h 476250"/>
              <a:gd name="connsiteX35" fmla="*/ 303068 w 331931"/>
              <a:gd name="connsiteY35" fmla="*/ 208224 h 476250"/>
              <a:gd name="connsiteX36" fmla="*/ 331932 w 331931"/>
              <a:gd name="connsiteY36" fmla="*/ 398724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31931" h="476250">
                <a:moveTo>
                  <a:pt x="331932" y="398724"/>
                </a:moveTo>
                <a:cubicBezTo>
                  <a:pt x="331932" y="414599"/>
                  <a:pt x="320386" y="420372"/>
                  <a:pt x="310284" y="420372"/>
                </a:cubicBezTo>
                <a:cubicBezTo>
                  <a:pt x="300182" y="420372"/>
                  <a:pt x="288636" y="414599"/>
                  <a:pt x="288636" y="398724"/>
                </a:cubicBezTo>
                <a:lnTo>
                  <a:pt x="288636" y="361201"/>
                </a:lnTo>
                <a:cubicBezTo>
                  <a:pt x="288636" y="353986"/>
                  <a:pt x="282864" y="346770"/>
                  <a:pt x="274205" y="346770"/>
                </a:cubicBezTo>
                <a:cubicBezTo>
                  <a:pt x="266989" y="346770"/>
                  <a:pt x="259773" y="353986"/>
                  <a:pt x="259773" y="361201"/>
                </a:cubicBezTo>
                <a:lnTo>
                  <a:pt x="259773" y="411713"/>
                </a:lnTo>
                <a:cubicBezTo>
                  <a:pt x="259773" y="423258"/>
                  <a:pt x="249670" y="433361"/>
                  <a:pt x="238125" y="433361"/>
                </a:cubicBezTo>
                <a:lnTo>
                  <a:pt x="236682" y="433361"/>
                </a:lnTo>
                <a:cubicBezTo>
                  <a:pt x="232352" y="431917"/>
                  <a:pt x="216477" y="429031"/>
                  <a:pt x="216477" y="411713"/>
                </a:cubicBezTo>
                <a:lnTo>
                  <a:pt x="216477" y="361201"/>
                </a:lnTo>
                <a:cubicBezTo>
                  <a:pt x="216477" y="353986"/>
                  <a:pt x="209261" y="346770"/>
                  <a:pt x="202045" y="346770"/>
                </a:cubicBezTo>
                <a:cubicBezTo>
                  <a:pt x="193386" y="346770"/>
                  <a:pt x="187614" y="353986"/>
                  <a:pt x="187614" y="361201"/>
                </a:cubicBezTo>
                <a:lnTo>
                  <a:pt x="187614" y="423258"/>
                </a:lnTo>
                <a:cubicBezTo>
                  <a:pt x="187614" y="434804"/>
                  <a:pt x="177511" y="444906"/>
                  <a:pt x="165966" y="444906"/>
                </a:cubicBezTo>
                <a:cubicBezTo>
                  <a:pt x="154420" y="444906"/>
                  <a:pt x="144318" y="434804"/>
                  <a:pt x="144318" y="423258"/>
                </a:cubicBezTo>
                <a:lnTo>
                  <a:pt x="144318" y="361201"/>
                </a:lnTo>
                <a:cubicBezTo>
                  <a:pt x="144318" y="353986"/>
                  <a:pt x="137102" y="346770"/>
                  <a:pt x="129886" y="346770"/>
                </a:cubicBezTo>
                <a:cubicBezTo>
                  <a:pt x="122670" y="346770"/>
                  <a:pt x="115455" y="353986"/>
                  <a:pt x="115455" y="361201"/>
                </a:cubicBezTo>
                <a:lnTo>
                  <a:pt x="115455" y="459338"/>
                </a:lnTo>
                <a:cubicBezTo>
                  <a:pt x="115455" y="470883"/>
                  <a:pt x="105352" y="480986"/>
                  <a:pt x="93807" y="480986"/>
                </a:cubicBezTo>
                <a:cubicBezTo>
                  <a:pt x="82261" y="480986"/>
                  <a:pt x="72159" y="470883"/>
                  <a:pt x="72159" y="459338"/>
                </a:cubicBezTo>
                <a:lnTo>
                  <a:pt x="72159" y="322236"/>
                </a:lnTo>
                <a:cubicBezTo>
                  <a:pt x="72159" y="315020"/>
                  <a:pt x="64943" y="307804"/>
                  <a:pt x="57727" y="307804"/>
                </a:cubicBezTo>
                <a:cubicBezTo>
                  <a:pt x="50511" y="307804"/>
                  <a:pt x="43295" y="315020"/>
                  <a:pt x="43295" y="322236"/>
                </a:cubicBezTo>
                <a:lnTo>
                  <a:pt x="43295" y="400167"/>
                </a:lnTo>
                <a:cubicBezTo>
                  <a:pt x="24534" y="391508"/>
                  <a:pt x="5773" y="375633"/>
                  <a:pt x="0" y="349656"/>
                </a:cubicBezTo>
                <a:lnTo>
                  <a:pt x="0" y="284713"/>
                </a:lnTo>
                <a:cubicBezTo>
                  <a:pt x="0" y="250076"/>
                  <a:pt x="59170" y="226986"/>
                  <a:pt x="59170" y="177917"/>
                </a:cubicBezTo>
                <a:lnTo>
                  <a:pt x="59170" y="406"/>
                </a:lnTo>
                <a:cubicBezTo>
                  <a:pt x="142875" y="-1037"/>
                  <a:pt x="112568" y="-1037"/>
                  <a:pt x="171739" y="43701"/>
                </a:cubicBezTo>
                <a:cubicBezTo>
                  <a:pt x="199159" y="66792"/>
                  <a:pt x="226580" y="56690"/>
                  <a:pt x="279977" y="59576"/>
                </a:cubicBezTo>
                <a:cubicBezTo>
                  <a:pt x="284307" y="59576"/>
                  <a:pt x="292966" y="56690"/>
                  <a:pt x="297295" y="55247"/>
                </a:cubicBezTo>
                <a:cubicBezTo>
                  <a:pt x="297295" y="79781"/>
                  <a:pt x="297295" y="99986"/>
                  <a:pt x="297295" y="117304"/>
                </a:cubicBezTo>
                <a:cubicBezTo>
                  <a:pt x="297295" y="118747"/>
                  <a:pt x="297295" y="118747"/>
                  <a:pt x="297295" y="118747"/>
                </a:cubicBezTo>
                <a:cubicBezTo>
                  <a:pt x="297295" y="182247"/>
                  <a:pt x="294409" y="189463"/>
                  <a:pt x="303068" y="208224"/>
                </a:cubicBezTo>
                <a:cubicBezTo>
                  <a:pt x="342034" y="291929"/>
                  <a:pt x="329045" y="237088"/>
                  <a:pt x="331932" y="398724"/>
                </a:cubicBezTo>
                <a:close/>
              </a:path>
            </a:pathLst>
          </a:custGeom>
          <a:solidFill>
            <a:schemeClr val="bg1"/>
          </a:solidFill>
          <a:ln w="1443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xmlns="" id="{18A7C737-2551-428F-90EE-C9F9AD9A1388}"/>
              </a:ext>
            </a:extLst>
          </p:cNvPr>
          <p:cNvSpPr/>
          <p:nvPr/>
        </p:nvSpPr>
        <p:spPr>
          <a:xfrm>
            <a:off x="2546035" y="2950260"/>
            <a:ext cx="154609" cy="104589"/>
          </a:xfrm>
          <a:custGeom>
            <a:avLst/>
            <a:gdLst>
              <a:gd name="connsiteX0" fmla="*/ 46739 w 490681"/>
              <a:gd name="connsiteY0" fmla="*/ 152524 h 331931"/>
              <a:gd name="connsiteX1" fmla="*/ 62614 w 490681"/>
              <a:gd name="connsiteY1" fmla="*/ 86138 h 331931"/>
              <a:gd name="connsiteX2" fmla="*/ 62614 w 490681"/>
              <a:gd name="connsiteY2" fmla="*/ 44285 h 331931"/>
              <a:gd name="connsiteX3" fmla="*/ 62614 w 490681"/>
              <a:gd name="connsiteY3" fmla="*/ 41399 h 331931"/>
              <a:gd name="connsiteX4" fmla="*/ 61171 w 490681"/>
              <a:gd name="connsiteY4" fmla="*/ 34183 h 331931"/>
              <a:gd name="connsiteX5" fmla="*/ 134773 w 490681"/>
              <a:gd name="connsiteY5" fmla="*/ 34183 h 331931"/>
              <a:gd name="connsiteX6" fmla="*/ 136216 w 490681"/>
              <a:gd name="connsiteY6" fmla="*/ 34183 h 331931"/>
              <a:gd name="connsiteX7" fmla="*/ 254557 w 490681"/>
              <a:gd name="connsiteY7" fmla="*/ 15422 h 331931"/>
              <a:gd name="connsiteX8" fmla="*/ 417637 w 490681"/>
              <a:gd name="connsiteY8" fmla="*/ 990 h 331931"/>
              <a:gd name="connsiteX9" fmla="*/ 439284 w 490681"/>
              <a:gd name="connsiteY9" fmla="*/ 22638 h 331931"/>
              <a:gd name="connsiteX10" fmla="*/ 417637 w 490681"/>
              <a:gd name="connsiteY10" fmla="*/ 44285 h 331931"/>
              <a:gd name="connsiteX11" fmla="*/ 380114 w 490681"/>
              <a:gd name="connsiteY11" fmla="*/ 44285 h 331931"/>
              <a:gd name="connsiteX12" fmla="*/ 365682 w 490681"/>
              <a:gd name="connsiteY12" fmla="*/ 58717 h 331931"/>
              <a:gd name="connsiteX13" fmla="*/ 380114 w 490681"/>
              <a:gd name="connsiteY13" fmla="*/ 73149 h 331931"/>
              <a:gd name="connsiteX14" fmla="*/ 429182 w 490681"/>
              <a:gd name="connsiteY14" fmla="*/ 73149 h 331931"/>
              <a:gd name="connsiteX15" fmla="*/ 450830 w 490681"/>
              <a:gd name="connsiteY15" fmla="*/ 94797 h 331931"/>
              <a:gd name="connsiteX16" fmla="*/ 429182 w 490681"/>
              <a:gd name="connsiteY16" fmla="*/ 116444 h 331931"/>
              <a:gd name="connsiteX17" fmla="*/ 378671 w 490681"/>
              <a:gd name="connsiteY17" fmla="*/ 116444 h 331931"/>
              <a:gd name="connsiteX18" fmla="*/ 364239 w 490681"/>
              <a:gd name="connsiteY18" fmla="*/ 130876 h 331931"/>
              <a:gd name="connsiteX19" fmla="*/ 378671 w 490681"/>
              <a:gd name="connsiteY19" fmla="*/ 145308 h 331931"/>
              <a:gd name="connsiteX20" fmla="*/ 440727 w 490681"/>
              <a:gd name="connsiteY20" fmla="*/ 145308 h 331931"/>
              <a:gd name="connsiteX21" fmla="*/ 462375 w 490681"/>
              <a:gd name="connsiteY21" fmla="*/ 166956 h 331931"/>
              <a:gd name="connsiteX22" fmla="*/ 440727 w 490681"/>
              <a:gd name="connsiteY22" fmla="*/ 188604 h 331931"/>
              <a:gd name="connsiteX23" fmla="*/ 378671 w 490681"/>
              <a:gd name="connsiteY23" fmla="*/ 188604 h 331931"/>
              <a:gd name="connsiteX24" fmla="*/ 364239 w 490681"/>
              <a:gd name="connsiteY24" fmla="*/ 203035 h 331931"/>
              <a:gd name="connsiteX25" fmla="*/ 378671 w 490681"/>
              <a:gd name="connsiteY25" fmla="*/ 217467 h 331931"/>
              <a:gd name="connsiteX26" fmla="*/ 476807 w 490681"/>
              <a:gd name="connsiteY26" fmla="*/ 217467 h 331931"/>
              <a:gd name="connsiteX27" fmla="*/ 498455 w 490681"/>
              <a:gd name="connsiteY27" fmla="*/ 239115 h 331931"/>
              <a:gd name="connsiteX28" fmla="*/ 476807 w 490681"/>
              <a:gd name="connsiteY28" fmla="*/ 260763 h 331931"/>
              <a:gd name="connsiteX29" fmla="*/ 339705 w 490681"/>
              <a:gd name="connsiteY29" fmla="*/ 260763 h 331931"/>
              <a:gd name="connsiteX30" fmla="*/ 325273 w 490681"/>
              <a:gd name="connsiteY30" fmla="*/ 275194 h 331931"/>
              <a:gd name="connsiteX31" fmla="*/ 339705 w 490681"/>
              <a:gd name="connsiteY31" fmla="*/ 289626 h 331931"/>
              <a:gd name="connsiteX32" fmla="*/ 417637 w 490681"/>
              <a:gd name="connsiteY32" fmla="*/ 289626 h 331931"/>
              <a:gd name="connsiteX33" fmla="*/ 367125 w 490681"/>
              <a:gd name="connsiteY33" fmla="*/ 332922 h 331931"/>
              <a:gd name="connsiteX34" fmla="*/ 325273 w 490681"/>
              <a:gd name="connsiteY34" fmla="*/ 332922 h 331931"/>
              <a:gd name="connsiteX35" fmla="*/ 237239 w 490681"/>
              <a:gd name="connsiteY35" fmla="*/ 289626 h 331931"/>
              <a:gd name="connsiteX36" fmla="*/ 557 w 490681"/>
              <a:gd name="connsiteY36" fmla="*/ 273751 h 331931"/>
              <a:gd name="connsiteX37" fmla="*/ 9216 w 490681"/>
              <a:gd name="connsiteY37" fmla="*/ 195819 h 331931"/>
              <a:gd name="connsiteX38" fmla="*/ 46739 w 490681"/>
              <a:gd name="connsiteY38" fmla="*/ 152524 h 33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90681" h="331931">
                <a:moveTo>
                  <a:pt x="46739" y="152524"/>
                </a:moveTo>
                <a:cubicBezTo>
                  <a:pt x="64057" y="132319"/>
                  <a:pt x="62614" y="113558"/>
                  <a:pt x="62614" y="86138"/>
                </a:cubicBezTo>
                <a:cubicBezTo>
                  <a:pt x="62614" y="74592"/>
                  <a:pt x="61171" y="61604"/>
                  <a:pt x="62614" y="44285"/>
                </a:cubicBezTo>
                <a:cubicBezTo>
                  <a:pt x="62614" y="42842"/>
                  <a:pt x="62614" y="41399"/>
                  <a:pt x="62614" y="41399"/>
                </a:cubicBezTo>
                <a:cubicBezTo>
                  <a:pt x="62614" y="38513"/>
                  <a:pt x="61171" y="35626"/>
                  <a:pt x="61171" y="34183"/>
                </a:cubicBezTo>
                <a:cubicBezTo>
                  <a:pt x="91477" y="34183"/>
                  <a:pt x="116011" y="34183"/>
                  <a:pt x="134773" y="34183"/>
                </a:cubicBezTo>
                <a:cubicBezTo>
                  <a:pt x="136216" y="34183"/>
                  <a:pt x="136216" y="34183"/>
                  <a:pt x="136216" y="34183"/>
                </a:cubicBezTo>
                <a:cubicBezTo>
                  <a:pt x="221364" y="35626"/>
                  <a:pt x="209818" y="37069"/>
                  <a:pt x="254557" y="15422"/>
                </a:cubicBezTo>
                <a:cubicBezTo>
                  <a:pt x="302182" y="-7669"/>
                  <a:pt x="268989" y="2433"/>
                  <a:pt x="417637" y="990"/>
                </a:cubicBezTo>
                <a:cubicBezTo>
                  <a:pt x="429182" y="990"/>
                  <a:pt x="439284" y="11092"/>
                  <a:pt x="439284" y="22638"/>
                </a:cubicBezTo>
                <a:cubicBezTo>
                  <a:pt x="439284" y="34183"/>
                  <a:pt x="429182" y="44285"/>
                  <a:pt x="417637" y="44285"/>
                </a:cubicBezTo>
                <a:lnTo>
                  <a:pt x="380114" y="44285"/>
                </a:lnTo>
                <a:cubicBezTo>
                  <a:pt x="372898" y="44285"/>
                  <a:pt x="365682" y="50058"/>
                  <a:pt x="365682" y="58717"/>
                </a:cubicBezTo>
                <a:cubicBezTo>
                  <a:pt x="365682" y="65933"/>
                  <a:pt x="372898" y="73149"/>
                  <a:pt x="380114" y="73149"/>
                </a:cubicBezTo>
                <a:lnTo>
                  <a:pt x="429182" y="73149"/>
                </a:lnTo>
                <a:cubicBezTo>
                  <a:pt x="440727" y="73149"/>
                  <a:pt x="450830" y="83251"/>
                  <a:pt x="450830" y="94797"/>
                </a:cubicBezTo>
                <a:cubicBezTo>
                  <a:pt x="450830" y="106342"/>
                  <a:pt x="440727" y="116444"/>
                  <a:pt x="429182" y="116444"/>
                </a:cubicBezTo>
                <a:lnTo>
                  <a:pt x="378671" y="116444"/>
                </a:lnTo>
                <a:cubicBezTo>
                  <a:pt x="371455" y="116444"/>
                  <a:pt x="364239" y="123660"/>
                  <a:pt x="364239" y="130876"/>
                </a:cubicBezTo>
                <a:cubicBezTo>
                  <a:pt x="364239" y="139535"/>
                  <a:pt x="371455" y="145308"/>
                  <a:pt x="378671" y="145308"/>
                </a:cubicBezTo>
                <a:lnTo>
                  <a:pt x="440727" y="145308"/>
                </a:lnTo>
                <a:cubicBezTo>
                  <a:pt x="452273" y="145308"/>
                  <a:pt x="462375" y="155410"/>
                  <a:pt x="462375" y="166956"/>
                </a:cubicBezTo>
                <a:cubicBezTo>
                  <a:pt x="462375" y="178501"/>
                  <a:pt x="452273" y="188604"/>
                  <a:pt x="440727" y="188604"/>
                </a:cubicBezTo>
                <a:lnTo>
                  <a:pt x="378671" y="188604"/>
                </a:lnTo>
                <a:cubicBezTo>
                  <a:pt x="371455" y="188604"/>
                  <a:pt x="364239" y="195819"/>
                  <a:pt x="364239" y="203035"/>
                </a:cubicBezTo>
                <a:cubicBezTo>
                  <a:pt x="364239" y="210251"/>
                  <a:pt x="371455" y="217467"/>
                  <a:pt x="378671" y="217467"/>
                </a:cubicBezTo>
                <a:lnTo>
                  <a:pt x="476807" y="217467"/>
                </a:lnTo>
                <a:cubicBezTo>
                  <a:pt x="488352" y="217467"/>
                  <a:pt x="498455" y="227569"/>
                  <a:pt x="498455" y="239115"/>
                </a:cubicBezTo>
                <a:cubicBezTo>
                  <a:pt x="498455" y="250660"/>
                  <a:pt x="488352" y="260763"/>
                  <a:pt x="476807" y="260763"/>
                </a:cubicBezTo>
                <a:lnTo>
                  <a:pt x="339705" y="260763"/>
                </a:lnTo>
                <a:cubicBezTo>
                  <a:pt x="332489" y="260763"/>
                  <a:pt x="325273" y="266535"/>
                  <a:pt x="325273" y="275194"/>
                </a:cubicBezTo>
                <a:cubicBezTo>
                  <a:pt x="325273" y="282410"/>
                  <a:pt x="332489" y="289626"/>
                  <a:pt x="339705" y="289626"/>
                </a:cubicBezTo>
                <a:lnTo>
                  <a:pt x="417637" y="289626"/>
                </a:lnTo>
                <a:cubicBezTo>
                  <a:pt x="408977" y="308388"/>
                  <a:pt x="393102" y="327149"/>
                  <a:pt x="367125" y="332922"/>
                </a:cubicBezTo>
                <a:cubicBezTo>
                  <a:pt x="349807" y="331479"/>
                  <a:pt x="336818" y="332922"/>
                  <a:pt x="325273" y="332922"/>
                </a:cubicBezTo>
                <a:cubicBezTo>
                  <a:pt x="270432" y="334365"/>
                  <a:pt x="290637" y="327149"/>
                  <a:pt x="237239" y="289626"/>
                </a:cubicBezTo>
                <a:cubicBezTo>
                  <a:pt x="208375" y="265092"/>
                  <a:pt x="195386" y="276638"/>
                  <a:pt x="557" y="273751"/>
                </a:cubicBezTo>
                <a:cubicBezTo>
                  <a:pt x="2000" y="227569"/>
                  <a:pt x="-5216" y="211694"/>
                  <a:pt x="9216" y="195819"/>
                </a:cubicBezTo>
                <a:lnTo>
                  <a:pt x="46739" y="152524"/>
                </a:lnTo>
                <a:close/>
              </a:path>
            </a:pathLst>
          </a:custGeom>
          <a:solidFill>
            <a:schemeClr val="bg1"/>
          </a:solidFill>
          <a:ln w="1443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xmlns="" id="{38CB6A59-5CFB-45CB-8D8F-035F29AA410F}"/>
              </a:ext>
            </a:extLst>
          </p:cNvPr>
          <p:cNvSpPr/>
          <p:nvPr/>
        </p:nvSpPr>
        <p:spPr>
          <a:xfrm>
            <a:off x="2676646" y="3086537"/>
            <a:ext cx="22737" cy="72757"/>
          </a:xfrm>
          <a:custGeom>
            <a:avLst/>
            <a:gdLst>
              <a:gd name="connsiteX0" fmla="*/ 231 w 72159"/>
              <a:gd name="connsiteY0" fmla="*/ 0 h 230909"/>
              <a:gd name="connsiteX1" fmla="*/ 83935 w 72159"/>
              <a:gd name="connsiteY1" fmla="*/ 0 h 230909"/>
              <a:gd name="connsiteX2" fmla="*/ 83935 w 72159"/>
              <a:gd name="connsiteY2" fmla="*/ 236682 h 230909"/>
              <a:gd name="connsiteX3" fmla="*/ 33424 w 72159"/>
              <a:gd name="connsiteY3" fmla="*/ 236682 h 230909"/>
              <a:gd name="connsiteX4" fmla="*/ 3117 w 72159"/>
              <a:gd name="connsiteY4" fmla="*/ 63500 h 230909"/>
              <a:gd name="connsiteX5" fmla="*/ 231 w 72159"/>
              <a:gd name="connsiteY5" fmla="*/ 0 h 23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159" h="230909">
                <a:moveTo>
                  <a:pt x="231" y="0"/>
                </a:moveTo>
                <a:lnTo>
                  <a:pt x="83935" y="0"/>
                </a:lnTo>
                <a:lnTo>
                  <a:pt x="83935" y="236682"/>
                </a:lnTo>
                <a:lnTo>
                  <a:pt x="33424" y="236682"/>
                </a:lnTo>
                <a:cubicBezTo>
                  <a:pt x="29095" y="105352"/>
                  <a:pt x="47856" y="155864"/>
                  <a:pt x="3117" y="63500"/>
                </a:cubicBezTo>
                <a:cubicBezTo>
                  <a:pt x="-1212" y="51955"/>
                  <a:pt x="231" y="44739"/>
                  <a:pt x="231" y="0"/>
                </a:cubicBezTo>
                <a:close/>
              </a:path>
            </a:pathLst>
          </a:custGeom>
          <a:solidFill>
            <a:schemeClr val="bg1"/>
          </a:solidFill>
          <a:ln w="1443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19" name="Graphic 80">
            <a:extLst>
              <a:ext uri="{FF2B5EF4-FFF2-40B4-BE49-F238E27FC236}">
                <a16:creationId xmlns:a16="http://schemas.microsoft.com/office/drawing/2014/main" xmlns="" id="{24EF0C3A-B1A0-4E27-8681-F554C3023F53}"/>
              </a:ext>
            </a:extLst>
          </p:cNvPr>
          <p:cNvSpPr/>
          <p:nvPr/>
        </p:nvSpPr>
        <p:spPr>
          <a:xfrm>
            <a:off x="3089591" y="2472415"/>
            <a:ext cx="194230" cy="268494"/>
          </a:xfrm>
          <a:custGeom>
            <a:avLst/>
            <a:gdLst>
              <a:gd name="connsiteX0" fmla="*/ 642517 w 647700"/>
              <a:gd name="connsiteY0" fmla="*/ 748323 h 895350"/>
              <a:gd name="connsiteX1" fmla="*/ 549172 w 647700"/>
              <a:gd name="connsiteY1" fmla="*/ 623546 h 895350"/>
              <a:gd name="connsiteX2" fmla="*/ 467257 w 647700"/>
              <a:gd name="connsiteY2" fmla="*/ 610211 h 895350"/>
              <a:gd name="connsiteX3" fmla="*/ 415822 w 647700"/>
              <a:gd name="connsiteY3" fmla="*/ 644501 h 895350"/>
              <a:gd name="connsiteX4" fmla="*/ 246277 w 647700"/>
              <a:gd name="connsiteY4" fmla="*/ 494006 h 895350"/>
              <a:gd name="connsiteX5" fmla="*/ 207224 w 647700"/>
              <a:gd name="connsiteY5" fmla="*/ 283503 h 895350"/>
              <a:gd name="connsiteX6" fmla="*/ 262469 w 647700"/>
              <a:gd name="connsiteY6" fmla="*/ 255881 h 895350"/>
              <a:gd name="connsiteX7" fmla="*/ 291997 w 647700"/>
              <a:gd name="connsiteY7" fmla="*/ 178728 h 895350"/>
              <a:gd name="connsiteX8" fmla="*/ 230084 w 647700"/>
              <a:gd name="connsiteY8" fmla="*/ 35853 h 895350"/>
              <a:gd name="connsiteX9" fmla="*/ 166267 w 647700"/>
              <a:gd name="connsiteY9" fmla="*/ 611 h 895350"/>
              <a:gd name="connsiteX10" fmla="*/ 71969 w 647700"/>
              <a:gd name="connsiteY10" fmla="*/ 31091 h 895350"/>
              <a:gd name="connsiteX11" fmla="*/ 114832 w 647700"/>
              <a:gd name="connsiteY11" fmla="*/ 581636 h 895350"/>
              <a:gd name="connsiteX12" fmla="*/ 567269 w 647700"/>
              <a:gd name="connsiteY12" fmla="*/ 887388 h 895350"/>
              <a:gd name="connsiteX13" fmla="*/ 641564 w 647700"/>
              <a:gd name="connsiteY13" fmla="*/ 820713 h 895350"/>
              <a:gd name="connsiteX14" fmla="*/ 642517 w 647700"/>
              <a:gd name="connsiteY14" fmla="*/ 748323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7700" h="895350">
                <a:moveTo>
                  <a:pt x="642517" y="748323"/>
                </a:moveTo>
                <a:lnTo>
                  <a:pt x="549172" y="623546"/>
                </a:lnTo>
                <a:cubicBezTo>
                  <a:pt x="530122" y="597828"/>
                  <a:pt x="493927" y="592113"/>
                  <a:pt x="467257" y="610211"/>
                </a:cubicBezTo>
                <a:cubicBezTo>
                  <a:pt x="439634" y="629261"/>
                  <a:pt x="420584" y="641643"/>
                  <a:pt x="415822" y="644501"/>
                </a:cubicBezTo>
                <a:cubicBezTo>
                  <a:pt x="370102" y="671171"/>
                  <a:pt x="304379" y="594018"/>
                  <a:pt x="246277" y="494006"/>
                </a:cubicBezTo>
                <a:cubicBezTo>
                  <a:pt x="188174" y="393993"/>
                  <a:pt x="161504" y="309221"/>
                  <a:pt x="207224" y="283503"/>
                </a:cubicBezTo>
                <a:cubicBezTo>
                  <a:pt x="212939" y="280646"/>
                  <a:pt x="232942" y="270168"/>
                  <a:pt x="262469" y="255881"/>
                </a:cubicBezTo>
                <a:cubicBezTo>
                  <a:pt x="291044" y="241593"/>
                  <a:pt x="304379" y="208256"/>
                  <a:pt x="291997" y="178728"/>
                </a:cubicBezTo>
                <a:lnTo>
                  <a:pt x="230084" y="35853"/>
                </a:lnTo>
                <a:cubicBezTo>
                  <a:pt x="219607" y="11088"/>
                  <a:pt x="192937" y="-3199"/>
                  <a:pt x="166267" y="611"/>
                </a:cubicBezTo>
                <a:cubicBezTo>
                  <a:pt x="130072" y="6326"/>
                  <a:pt x="91019" y="20613"/>
                  <a:pt x="71969" y="31091"/>
                </a:cubicBezTo>
                <a:cubicBezTo>
                  <a:pt x="-36616" y="93956"/>
                  <a:pt x="-22328" y="345416"/>
                  <a:pt x="114832" y="581636"/>
                </a:cubicBezTo>
                <a:cubicBezTo>
                  <a:pt x="251039" y="816903"/>
                  <a:pt x="458684" y="949301"/>
                  <a:pt x="567269" y="887388"/>
                </a:cubicBezTo>
                <a:cubicBezTo>
                  <a:pt x="586319" y="875958"/>
                  <a:pt x="618704" y="849288"/>
                  <a:pt x="641564" y="820713"/>
                </a:cubicBezTo>
                <a:cubicBezTo>
                  <a:pt x="657757" y="799758"/>
                  <a:pt x="658709" y="769278"/>
                  <a:pt x="642517" y="74832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2999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6</a:t>
            </a:fld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11757991" y="30711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65DC55C-398A-4875-9690-BEA74B5792E8}"/>
              </a:ext>
            </a:extLst>
          </p:cNvPr>
          <p:cNvSpPr/>
          <p:nvPr/>
        </p:nvSpPr>
        <p:spPr>
          <a:xfrm>
            <a:off x="1698393" y="1755988"/>
            <a:ext cx="3685308" cy="36853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179CD7C-AF71-46FD-A63E-D7D016556DB7}"/>
              </a:ext>
            </a:extLst>
          </p:cNvPr>
          <p:cNvSpPr txBox="1"/>
          <p:nvPr/>
        </p:nvSpPr>
        <p:spPr>
          <a:xfrm rot="17630463">
            <a:off x="1921620" y="2069762"/>
            <a:ext cx="3236912" cy="323536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b="1" spc="600" dirty="0">
                <a:solidFill>
                  <a:schemeClr val="accent2">
                    <a:lumMod val="90000"/>
                  </a:schemeClr>
                </a:solidFill>
              </a:rPr>
              <a:t>ACTION</a:t>
            </a:r>
            <a:endParaRPr lang="uk-UA" b="1" spc="600" dirty="0">
              <a:solidFill>
                <a:schemeClr val="accent2">
                  <a:lumMod val="9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0B3F86D-8FF9-4A64-86B0-A5A606139977}"/>
              </a:ext>
            </a:extLst>
          </p:cNvPr>
          <p:cNvSpPr txBox="1"/>
          <p:nvPr/>
        </p:nvSpPr>
        <p:spPr>
          <a:xfrm rot="15274321">
            <a:off x="1931107" y="2000315"/>
            <a:ext cx="3236912" cy="32353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7848854"/>
              </a:avLst>
            </a:prstTxWarp>
            <a:spAutoFit/>
          </a:bodyPr>
          <a:lstStyle/>
          <a:p>
            <a:r>
              <a:rPr lang="en-US" b="1" spc="600" dirty="0">
                <a:solidFill>
                  <a:schemeClr val="accent3"/>
                </a:solidFill>
              </a:rPr>
              <a:t>PEOPLE</a:t>
            </a:r>
            <a:endParaRPr lang="uk-UA" b="1" spc="600" dirty="0">
              <a:solidFill>
                <a:schemeClr val="accent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2B3324-55F0-4727-AF10-A8159E3A837B}"/>
              </a:ext>
            </a:extLst>
          </p:cNvPr>
          <p:cNvSpPr txBox="1"/>
          <p:nvPr/>
        </p:nvSpPr>
        <p:spPr>
          <a:xfrm>
            <a:off x="1931107" y="2000315"/>
            <a:ext cx="3236912" cy="32353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7848854"/>
              </a:avLst>
            </a:prstTxWarp>
            <a:spAutoFit/>
          </a:bodyPr>
          <a:lstStyle/>
          <a:p>
            <a:r>
              <a:rPr lang="en-US" b="1" spc="600" dirty="0">
                <a:solidFill>
                  <a:schemeClr val="accent1"/>
                </a:solidFill>
              </a:rPr>
              <a:t>THINKING</a:t>
            </a:r>
            <a:endParaRPr lang="uk-UA" b="1" spc="600" dirty="0">
              <a:solidFill>
                <a:schemeClr val="accent1"/>
              </a:solidFill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995FB90D-C6EA-4044-A759-1231094EBA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9597243"/>
              </p:ext>
            </p:extLst>
          </p:nvPr>
        </p:nvGraphicFramePr>
        <p:xfrm>
          <a:off x="1173180" y="2030919"/>
          <a:ext cx="4752766" cy="3174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074F832-2D81-4836-AB36-6B904C7FCD17}"/>
              </a:ext>
            </a:extLst>
          </p:cNvPr>
          <p:cNvSpPr txBox="1"/>
          <p:nvPr/>
        </p:nvSpPr>
        <p:spPr>
          <a:xfrm>
            <a:off x="3728594" y="1531959"/>
            <a:ext cx="1798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Monitor evaluator</a:t>
            </a:r>
            <a:endParaRPr lang="uk-UA" sz="1200" b="1" dirty="0">
              <a:solidFill>
                <a:schemeClr val="accent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5CE7432-808F-43A8-A0B5-B908A3A68CEE}"/>
              </a:ext>
            </a:extLst>
          </p:cNvPr>
          <p:cNvSpPr txBox="1"/>
          <p:nvPr/>
        </p:nvSpPr>
        <p:spPr>
          <a:xfrm>
            <a:off x="5069714" y="2415453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Specialist</a:t>
            </a:r>
            <a:endParaRPr lang="uk-UA" sz="1200" b="1" dirty="0">
              <a:solidFill>
                <a:schemeClr val="accent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B8F286B-0B88-48EA-8D18-CC395E2D984C}"/>
              </a:ext>
            </a:extLst>
          </p:cNvPr>
          <p:cNvSpPr txBox="1"/>
          <p:nvPr/>
        </p:nvSpPr>
        <p:spPr>
          <a:xfrm>
            <a:off x="5394960" y="3649329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Plant</a:t>
            </a:r>
            <a:endParaRPr lang="uk-UA" sz="1200" b="1" dirty="0">
              <a:solidFill>
                <a:schemeClr val="accent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1214999-B4F2-4A9B-BB85-639EE04E18EF}"/>
              </a:ext>
            </a:extLst>
          </p:cNvPr>
          <p:cNvSpPr txBox="1"/>
          <p:nvPr/>
        </p:nvSpPr>
        <p:spPr>
          <a:xfrm>
            <a:off x="4786756" y="4879927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Implementer</a:t>
            </a:r>
            <a:endParaRPr lang="uk-UA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9741A5A-0A83-44F4-A8EC-F25C2389E0E3}"/>
              </a:ext>
            </a:extLst>
          </p:cNvPr>
          <p:cNvSpPr txBox="1"/>
          <p:nvPr/>
        </p:nvSpPr>
        <p:spPr>
          <a:xfrm>
            <a:off x="2784779" y="545547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Completer finisher</a:t>
            </a:r>
            <a:endParaRPr lang="uk-UA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C0011BC-4ECC-477D-ACF6-7006B861FA74}"/>
              </a:ext>
            </a:extLst>
          </p:cNvPr>
          <p:cNvSpPr txBox="1"/>
          <p:nvPr/>
        </p:nvSpPr>
        <p:spPr>
          <a:xfrm>
            <a:off x="877018" y="4879926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Shaper</a:t>
            </a:r>
            <a:endParaRPr lang="uk-UA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ECF479C-1B65-4082-BF90-6C060A71AA64}"/>
              </a:ext>
            </a:extLst>
          </p:cNvPr>
          <p:cNvSpPr txBox="1"/>
          <p:nvPr/>
        </p:nvSpPr>
        <p:spPr>
          <a:xfrm>
            <a:off x="258232" y="3649329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2">
                    <a:lumMod val="25000"/>
                  </a:schemeClr>
                </a:solidFill>
              </a:rPr>
              <a:t>Coordinator</a:t>
            </a:r>
            <a:endParaRPr lang="uk-UA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5B06A30-8DFA-4923-B944-DF030819DE46}"/>
              </a:ext>
            </a:extLst>
          </p:cNvPr>
          <p:cNvSpPr txBox="1"/>
          <p:nvPr/>
        </p:nvSpPr>
        <p:spPr>
          <a:xfrm>
            <a:off x="502072" y="2415453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>
                <a:solidFill>
                  <a:schemeClr val="bg2">
                    <a:lumMod val="25000"/>
                  </a:schemeClr>
                </a:solidFill>
              </a:rPr>
              <a:t>Teamworker</a:t>
            </a:r>
            <a:endParaRPr lang="uk-UA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8541D1D6-0F7F-4B18-A680-575C26F7960C}"/>
              </a:ext>
            </a:extLst>
          </p:cNvPr>
          <p:cNvSpPr txBox="1"/>
          <p:nvPr/>
        </p:nvSpPr>
        <p:spPr>
          <a:xfrm>
            <a:off x="932054" y="1531959"/>
            <a:ext cx="2160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2">
                    <a:lumMod val="25000"/>
                  </a:schemeClr>
                </a:solidFill>
              </a:rPr>
              <a:t>Resource investigator</a:t>
            </a:r>
            <a:endParaRPr lang="uk-UA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002F743-1709-45C0-913E-C6726F609595}"/>
              </a:ext>
            </a:extLst>
          </p:cNvPr>
          <p:cNvSpPr txBox="1"/>
          <p:nvPr/>
        </p:nvSpPr>
        <p:spPr>
          <a:xfrm>
            <a:off x="2856143" y="3294830"/>
            <a:ext cx="1386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Belbin team roles</a:t>
            </a:r>
            <a:endParaRPr lang="uk-UA" b="1" dirty="0"/>
          </a:p>
        </p:txBody>
      </p:sp>
      <p:sp>
        <p:nvSpPr>
          <p:cNvPr id="18" name="Graphic 28">
            <a:extLst>
              <a:ext uri="{FF2B5EF4-FFF2-40B4-BE49-F238E27FC236}">
                <a16:creationId xmlns:a16="http://schemas.microsoft.com/office/drawing/2014/main" xmlns="" id="{0D0ED5ED-19F9-4CA9-B34E-CA34798E5216}"/>
              </a:ext>
            </a:extLst>
          </p:cNvPr>
          <p:cNvSpPr/>
          <p:nvPr/>
        </p:nvSpPr>
        <p:spPr>
          <a:xfrm>
            <a:off x="3778877" y="2523720"/>
            <a:ext cx="290484" cy="179512"/>
          </a:xfrm>
          <a:custGeom>
            <a:avLst/>
            <a:gdLst>
              <a:gd name="connsiteX0" fmla="*/ 435821 w 434349"/>
              <a:gd name="connsiteY0" fmla="*/ 123326 h 268418"/>
              <a:gd name="connsiteX1" fmla="*/ 396549 w 434349"/>
              <a:gd name="connsiteY1" fmla="*/ 72912 h 268418"/>
              <a:gd name="connsiteX2" fmla="*/ 345867 w 434349"/>
              <a:gd name="connsiteY2" fmla="*/ 33977 h 268418"/>
              <a:gd name="connsiteX3" fmla="*/ 286068 w 434349"/>
              <a:gd name="connsiteY3" fmla="*/ 8858 h 268418"/>
              <a:gd name="connsiteX4" fmla="*/ 153162 w 434349"/>
              <a:gd name="connsiteY4" fmla="*/ 8858 h 268418"/>
              <a:gd name="connsiteX5" fmla="*/ 93363 w 434349"/>
              <a:gd name="connsiteY5" fmla="*/ 33977 h 268418"/>
              <a:gd name="connsiteX6" fmla="*/ 42676 w 434349"/>
              <a:gd name="connsiteY6" fmla="*/ 72912 h 268418"/>
              <a:gd name="connsiteX7" fmla="*/ 3404 w 434349"/>
              <a:gd name="connsiteY7" fmla="*/ 123326 h 268418"/>
              <a:gd name="connsiteX8" fmla="*/ 3404 w 434349"/>
              <a:gd name="connsiteY8" fmla="*/ 148196 h 268418"/>
              <a:gd name="connsiteX9" fmla="*/ 42676 w 434349"/>
              <a:gd name="connsiteY9" fmla="*/ 198605 h 268418"/>
              <a:gd name="connsiteX10" fmla="*/ 93363 w 434349"/>
              <a:gd name="connsiteY10" fmla="*/ 237545 h 268418"/>
              <a:gd name="connsiteX11" fmla="*/ 153157 w 434349"/>
              <a:gd name="connsiteY11" fmla="*/ 262664 h 268418"/>
              <a:gd name="connsiteX12" fmla="*/ 219617 w 434349"/>
              <a:gd name="connsiteY12" fmla="*/ 271561 h 268418"/>
              <a:gd name="connsiteX13" fmla="*/ 286068 w 434349"/>
              <a:gd name="connsiteY13" fmla="*/ 262664 h 268418"/>
              <a:gd name="connsiteX14" fmla="*/ 345867 w 434349"/>
              <a:gd name="connsiteY14" fmla="*/ 237545 h 268418"/>
              <a:gd name="connsiteX15" fmla="*/ 396559 w 434349"/>
              <a:gd name="connsiteY15" fmla="*/ 198605 h 268418"/>
              <a:gd name="connsiteX16" fmla="*/ 435826 w 434349"/>
              <a:gd name="connsiteY16" fmla="*/ 148196 h 268418"/>
              <a:gd name="connsiteX17" fmla="*/ 435821 w 434349"/>
              <a:gd name="connsiteY17" fmla="*/ 123326 h 268418"/>
              <a:gd name="connsiteX18" fmla="*/ 117940 w 434349"/>
              <a:gd name="connsiteY18" fmla="*/ 195384 h 268418"/>
              <a:gd name="connsiteX19" fmla="*/ 77073 w 434349"/>
              <a:gd name="connsiteY19" fmla="*/ 163984 h 268418"/>
              <a:gd name="connsiteX20" fmla="*/ 53383 w 434349"/>
              <a:gd name="connsiteY20" fmla="*/ 135761 h 268418"/>
              <a:gd name="connsiteX21" fmla="*/ 77068 w 434349"/>
              <a:gd name="connsiteY21" fmla="*/ 107538 h 268418"/>
              <a:gd name="connsiteX22" fmla="*/ 117936 w 434349"/>
              <a:gd name="connsiteY22" fmla="*/ 76138 h 268418"/>
              <a:gd name="connsiteX23" fmla="*/ 166046 w 434349"/>
              <a:gd name="connsiteY23" fmla="*/ 55924 h 268418"/>
              <a:gd name="connsiteX24" fmla="*/ 209051 w 434349"/>
              <a:gd name="connsiteY24" fmla="*/ 49135 h 268418"/>
              <a:gd name="connsiteX25" fmla="*/ 135217 w 434349"/>
              <a:gd name="connsiteY25" fmla="*/ 135761 h 268418"/>
              <a:gd name="connsiteX26" fmla="*/ 209012 w 434349"/>
              <a:gd name="connsiteY26" fmla="*/ 222372 h 268418"/>
              <a:gd name="connsiteX27" fmla="*/ 166046 w 434349"/>
              <a:gd name="connsiteY27" fmla="*/ 215593 h 268418"/>
              <a:gd name="connsiteX28" fmla="*/ 117940 w 434349"/>
              <a:gd name="connsiteY28" fmla="*/ 195384 h 268418"/>
              <a:gd name="connsiteX29" fmla="*/ 362157 w 434349"/>
              <a:gd name="connsiteY29" fmla="*/ 163984 h 268418"/>
              <a:gd name="connsiteX30" fmla="*/ 321289 w 434349"/>
              <a:gd name="connsiteY30" fmla="*/ 195384 h 268418"/>
              <a:gd name="connsiteX31" fmla="*/ 273174 w 434349"/>
              <a:gd name="connsiteY31" fmla="*/ 215598 h 268418"/>
              <a:gd name="connsiteX32" fmla="*/ 242569 w 434349"/>
              <a:gd name="connsiteY32" fmla="*/ 221352 h 268418"/>
              <a:gd name="connsiteX33" fmla="*/ 310909 w 434349"/>
              <a:gd name="connsiteY33" fmla="*/ 135761 h 268418"/>
              <a:gd name="connsiteX34" fmla="*/ 242545 w 434349"/>
              <a:gd name="connsiteY34" fmla="*/ 50165 h 268418"/>
              <a:gd name="connsiteX35" fmla="*/ 273174 w 434349"/>
              <a:gd name="connsiteY35" fmla="*/ 55924 h 268418"/>
              <a:gd name="connsiteX36" fmla="*/ 321279 w 434349"/>
              <a:gd name="connsiteY36" fmla="*/ 76138 h 268418"/>
              <a:gd name="connsiteX37" fmla="*/ 362152 w 434349"/>
              <a:gd name="connsiteY37" fmla="*/ 107538 h 268418"/>
              <a:gd name="connsiteX38" fmla="*/ 385836 w 434349"/>
              <a:gd name="connsiteY38" fmla="*/ 135761 h 268418"/>
              <a:gd name="connsiteX39" fmla="*/ 362157 w 434349"/>
              <a:gd name="connsiteY39" fmla="*/ 163984 h 26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4349" h="268418">
                <a:moveTo>
                  <a:pt x="435821" y="123326"/>
                </a:moveTo>
                <a:cubicBezTo>
                  <a:pt x="424943" y="104952"/>
                  <a:pt x="411727" y="87992"/>
                  <a:pt x="396549" y="72912"/>
                </a:cubicBezTo>
                <a:cubicBezTo>
                  <a:pt x="381371" y="57832"/>
                  <a:pt x="364319" y="44733"/>
                  <a:pt x="345867" y="33977"/>
                </a:cubicBezTo>
                <a:cubicBezTo>
                  <a:pt x="327092" y="23030"/>
                  <a:pt x="306970" y="14578"/>
                  <a:pt x="286068" y="8858"/>
                </a:cubicBezTo>
                <a:cubicBezTo>
                  <a:pt x="242965" y="-2953"/>
                  <a:pt x="196260" y="-2953"/>
                  <a:pt x="153162" y="8858"/>
                </a:cubicBezTo>
                <a:cubicBezTo>
                  <a:pt x="132250" y="14582"/>
                  <a:pt x="112133" y="23035"/>
                  <a:pt x="93363" y="33977"/>
                </a:cubicBezTo>
                <a:cubicBezTo>
                  <a:pt x="74911" y="44733"/>
                  <a:pt x="57859" y="57832"/>
                  <a:pt x="42676" y="72912"/>
                </a:cubicBezTo>
                <a:cubicBezTo>
                  <a:pt x="27498" y="87987"/>
                  <a:pt x="14287" y="104952"/>
                  <a:pt x="3404" y="123326"/>
                </a:cubicBezTo>
                <a:cubicBezTo>
                  <a:pt x="-1135" y="130993"/>
                  <a:pt x="-1135" y="140524"/>
                  <a:pt x="3404" y="148196"/>
                </a:cubicBezTo>
                <a:cubicBezTo>
                  <a:pt x="14277" y="166556"/>
                  <a:pt x="27493" y="183515"/>
                  <a:pt x="42676" y="198605"/>
                </a:cubicBezTo>
                <a:cubicBezTo>
                  <a:pt x="57864" y="213695"/>
                  <a:pt x="74916" y="226794"/>
                  <a:pt x="93363" y="237545"/>
                </a:cubicBezTo>
                <a:cubicBezTo>
                  <a:pt x="112143" y="248492"/>
                  <a:pt x="132264" y="256945"/>
                  <a:pt x="153157" y="262664"/>
                </a:cubicBezTo>
                <a:cubicBezTo>
                  <a:pt x="174704" y="268569"/>
                  <a:pt x="197060" y="271561"/>
                  <a:pt x="219617" y="271561"/>
                </a:cubicBezTo>
                <a:cubicBezTo>
                  <a:pt x="242169" y="271561"/>
                  <a:pt x="264531" y="268569"/>
                  <a:pt x="286068" y="262664"/>
                </a:cubicBezTo>
                <a:cubicBezTo>
                  <a:pt x="306965" y="256940"/>
                  <a:pt x="327087" y="248492"/>
                  <a:pt x="345867" y="237545"/>
                </a:cubicBezTo>
                <a:cubicBezTo>
                  <a:pt x="364314" y="226799"/>
                  <a:pt x="381366" y="213695"/>
                  <a:pt x="396559" y="198605"/>
                </a:cubicBezTo>
                <a:cubicBezTo>
                  <a:pt x="411741" y="183515"/>
                  <a:pt x="424952" y="166556"/>
                  <a:pt x="435826" y="148196"/>
                </a:cubicBezTo>
                <a:cubicBezTo>
                  <a:pt x="440360" y="140529"/>
                  <a:pt x="440360" y="130993"/>
                  <a:pt x="435821" y="123326"/>
                </a:cubicBezTo>
                <a:close/>
                <a:moveTo>
                  <a:pt x="117940" y="195384"/>
                </a:moveTo>
                <a:cubicBezTo>
                  <a:pt x="103070" y="186717"/>
                  <a:pt x="89322" y="176156"/>
                  <a:pt x="77073" y="163984"/>
                </a:cubicBezTo>
                <a:cubicBezTo>
                  <a:pt x="68327" y="155297"/>
                  <a:pt x="60397" y="145844"/>
                  <a:pt x="53383" y="135761"/>
                </a:cubicBezTo>
                <a:cubicBezTo>
                  <a:pt x="60401" y="125673"/>
                  <a:pt x="68327" y="116220"/>
                  <a:pt x="77068" y="107538"/>
                </a:cubicBezTo>
                <a:cubicBezTo>
                  <a:pt x="89312" y="95376"/>
                  <a:pt x="103060" y="84810"/>
                  <a:pt x="117936" y="76138"/>
                </a:cubicBezTo>
                <a:cubicBezTo>
                  <a:pt x="133045" y="67334"/>
                  <a:pt x="149228" y="60531"/>
                  <a:pt x="166046" y="55924"/>
                </a:cubicBezTo>
                <a:cubicBezTo>
                  <a:pt x="180023" y="52093"/>
                  <a:pt x="194488" y="49882"/>
                  <a:pt x="209051" y="49135"/>
                </a:cubicBezTo>
                <a:cubicBezTo>
                  <a:pt x="167266" y="55885"/>
                  <a:pt x="135217" y="92102"/>
                  <a:pt x="135217" y="135761"/>
                </a:cubicBezTo>
                <a:cubicBezTo>
                  <a:pt x="135217" y="179401"/>
                  <a:pt x="167246" y="215613"/>
                  <a:pt x="209012" y="222372"/>
                </a:cubicBezTo>
                <a:cubicBezTo>
                  <a:pt x="194464" y="221630"/>
                  <a:pt x="180009" y="219420"/>
                  <a:pt x="166046" y="215593"/>
                </a:cubicBezTo>
                <a:cubicBezTo>
                  <a:pt x="149238" y="210991"/>
                  <a:pt x="133050" y="204188"/>
                  <a:pt x="117940" y="195384"/>
                </a:cubicBezTo>
                <a:close/>
                <a:moveTo>
                  <a:pt x="362157" y="163984"/>
                </a:moveTo>
                <a:cubicBezTo>
                  <a:pt x="349907" y="176151"/>
                  <a:pt x="336160" y="186712"/>
                  <a:pt x="321289" y="195384"/>
                </a:cubicBezTo>
                <a:cubicBezTo>
                  <a:pt x="306170" y="204193"/>
                  <a:pt x="289987" y="210991"/>
                  <a:pt x="273174" y="215598"/>
                </a:cubicBezTo>
                <a:cubicBezTo>
                  <a:pt x="263184" y="218336"/>
                  <a:pt x="252930" y="220186"/>
                  <a:pt x="242569" y="221352"/>
                </a:cubicBezTo>
                <a:cubicBezTo>
                  <a:pt x="281637" y="212441"/>
                  <a:pt x="310909" y="177488"/>
                  <a:pt x="310909" y="135761"/>
                </a:cubicBezTo>
                <a:cubicBezTo>
                  <a:pt x="310909" y="94024"/>
                  <a:pt x="281627" y="59067"/>
                  <a:pt x="242545" y="50165"/>
                </a:cubicBezTo>
                <a:cubicBezTo>
                  <a:pt x="252906" y="51326"/>
                  <a:pt x="263174" y="53186"/>
                  <a:pt x="273174" y="55924"/>
                </a:cubicBezTo>
                <a:cubicBezTo>
                  <a:pt x="289987" y="60531"/>
                  <a:pt x="306180" y="67329"/>
                  <a:pt x="321279" y="76138"/>
                </a:cubicBezTo>
                <a:cubicBezTo>
                  <a:pt x="336155" y="84810"/>
                  <a:pt x="349907" y="95376"/>
                  <a:pt x="362152" y="107538"/>
                </a:cubicBezTo>
                <a:cubicBezTo>
                  <a:pt x="370888" y="116220"/>
                  <a:pt x="378819" y="125673"/>
                  <a:pt x="385836" y="135761"/>
                </a:cubicBezTo>
                <a:cubicBezTo>
                  <a:pt x="378828" y="145839"/>
                  <a:pt x="370898" y="155297"/>
                  <a:pt x="362157" y="163984"/>
                </a:cubicBezTo>
                <a:close/>
              </a:path>
            </a:pathLst>
          </a:custGeom>
          <a:solidFill>
            <a:schemeClr val="bg1"/>
          </a:solidFill>
          <a:ln w="4858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78082B14-88F8-43A4-A635-519BFB7A5165}"/>
              </a:ext>
            </a:extLst>
          </p:cNvPr>
          <p:cNvSpPr/>
          <p:nvPr/>
        </p:nvSpPr>
        <p:spPr>
          <a:xfrm>
            <a:off x="4327177" y="3099806"/>
            <a:ext cx="124962" cy="124961"/>
          </a:xfrm>
          <a:custGeom>
            <a:avLst/>
            <a:gdLst>
              <a:gd name="connsiteX0" fmla="*/ 309848 w 428625"/>
              <a:gd name="connsiteY0" fmla="*/ 2667 h 428625"/>
              <a:gd name="connsiteX1" fmla="*/ 27051 w 428625"/>
              <a:gd name="connsiteY1" fmla="*/ 285179 h 428625"/>
              <a:gd name="connsiteX2" fmla="*/ 4096 w 428625"/>
              <a:gd name="connsiteY2" fmla="*/ 323755 h 428625"/>
              <a:gd name="connsiteX3" fmla="*/ 0 w 428625"/>
              <a:gd name="connsiteY3" fmla="*/ 338709 h 428625"/>
              <a:gd name="connsiteX4" fmla="*/ 0 w 428625"/>
              <a:gd name="connsiteY4" fmla="*/ 357759 h 428625"/>
              <a:gd name="connsiteX5" fmla="*/ 11049 w 428625"/>
              <a:gd name="connsiteY5" fmla="*/ 389954 h 428625"/>
              <a:gd name="connsiteX6" fmla="*/ 75057 w 428625"/>
              <a:gd name="connsiteY6" fmla="*/ 435197 h 428625"/>
              <a:gd name="connsiteX7" fmla="*/ 77629 w 428625"/>
              <a:gd name="connsiteY7" fmla="*/ 436435 h 428625"/>
              <a:gd name="connsiteX8" fmla="*/ 96679 w 428625"/>
              <a:gd name="connsiteY8" fmla="*/ 436435 h 428625"/>
              <a:gd name="connsiteX9" fmla="*/ 154496 w 428625"/>
              <a:gd name="connsiteY9" fmla="*/ 405003 h 428625"/>
              <a:gd name="connsiteX10" fmla="*/ 417100 w 428625"/>
              <a:gd name="connsiteY10" fmla="*/ 142303 h 428625"/>
              <a:gd name="connsiteX11" fmla="*/ 436626 w 428625"/>
              <a:gd name="connsiteY11" fmla="*/ 124778 h 428625"/>
              <a:gd name="connsiteX12" fmla="*/ 312801 w 428625"/>
              <a:gd name="connsiteY12" fmla="*/ 0 h 428625"/>
              <a:gd name="connsiteX13" fmla="*/ 309848 w 428625"/>
              <a:gd name="connsiteY13" fmla="*/ 2667 h 428625"/>
              <a:gd name="connsiteX14" fmla="*/ 204502 w 428625"/>
              <a:gd name="connsiteY14" fmla="*/ 246316 h 428625"/>
              <a:gd name="connsiteX15" fmla="*/ 81534 w 428625"/>
              <a:gd name="connsiteY15" fmla="*/ 345567 h 428625"/>
              <a:gd name="connsiteX16" fmla="*/ 186309 w 428625"/>
              <a:gd name="connsiteY16" fmla="*/ 227171 h 428625"/>
              <a:gd name="connsiteX17" fmla="*/ 309277 w 428625"/>
              <a:gd name="connsiteY17" fmla="*/ 127921 h 428625"/>
              <a:gd name="connsiteX18" fmla="*/ 204502 w 428625"/>
              <a:gd name="connsiteY18" fmla="*/ 246316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8625" h="428625">
                <a:moveTo>
                  <a:pt x="309848" y="2667"/>
                </a:moveTo>
                <a:cubicBezTo>
                  <a:pt x="215551" y="96901"/>
                  <a:pt x="121285" y="191072"/>
                  <a:pt x="27051" y="285179"/>
                </a:cubicBezTo>
                <a:cubicBezTo>
                  <a:pt x="15972" y="295662"/>
                  <a:pt x="8025" y="309018"/>
                  <a:pt x="4096" y="323755"/>
                </a:cubicBezTo>
                <a:cubicBezTo>
                  <a:pt x="2858" y="328803"/>
                  <a:pt x="1334" y="333280"/>
                  <a:pt x="0" y="338709"/>
                </a:cubicBezTo>
                <a:lnTo>
                  <a:pt x="0" y="357759"/>
                </a:lnTo>
                <a:cubicBezTo>
                  <a:pt x="2897" y="368744"/>
                  <a:pt x="6590" y="379505"/>
                  <a:pt x="11049" y="389954"/>
                </a:cubicBezTo>
                <a:cubicBezTo>
                  <a:pt x="23649" y="414640"/>
                  <a:pt x="47580" y="431556"/>
                  <a:pt x="75057" y="435197"/>
                </a:cubicBezTo>
                <a:cubicBezTo>
                  <a:pt x="75965" y="435496"/>
                  <a:pt x="76829" y="435913"/>
                  <a:pt x="77629" y="436435"/>
                </a:cubicBezTo>
                <a:lnTo>
                  <a:pt x="96679" y="436435"/>
                </a:lnTo>
                <a:cubicBezTo>
                  <a:pt x="118723" y="432149"/>
                  <a:pt x="138912" y="421174"/>
                  <a:pt x="154496" y="405003"/>
                </a:cubicBezTo>
                <a:cubicBezTo>
                  <a:pt x="241935" y="317373"/>
                  <a:pt x="329470" y="229807"/>
                  <a:pt x="417100" y="142303"/>
                </a:cubicBezTo>
                <a:cubicBezTo>
                  <a:pt x="423482" y="135922"/>
                  <a:pt x="430625" y="130112"/>
                  <a:pt x="436626" y="124778"/>
                </a:cubicBezTo>
                <a:lnTo>
                  <a:pt x="312801" y="0"/>
                </a:lnTo>
                <a:cubicBezTo>
                  <a:pt x="311658" y="1048"/>
                  <a:pt x="310706" y="1810"/>
                  <a:pt x="309848" y="2667"/>
                </a:cubicBezTo>
                <a:close/>
                <a:moveTo>
                  <a:pt x="204502" y="246316"/>
                </a:moveTo>
                <a:cubicBezTo>
                  <a:pt x="141637" y="306419"/>
                  <a:pt x="86487" y="351091"/>
                  <a:pt x="81534" y="345567"/>
                </a:cubicBezTo>
                <a:cubicBezTo>
                  <a:pt x="76581" y="340043"/>
                  <a:pt x="123349" y="287274"/>
                  <a:pt x="186309" y="227171"/>
                </a:cubicBezTo>
                <a:cubicBezTo>
                  <a:pt x="249269" y="167068"/>
                  <a:pt x="304324" y="122396"/>
                  <a:pt x="309277" y="127921"/>
                </a:cubicBezTo>
                <a:cubicBezTo>
                  <a:pt x="314230" y="133445"/>
                  <a:pt x="267462" y="186214"/>
                  <a:pt x="204502" y="24631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F3333538-2052-4D21-B6F0-CC436700F625}"/>
              </a:ext>
            </a:extLst>
          </p:cNvPr>
          <p:cNvSpPr/>
          <p:nvPr/>
        </p:nvSpPr>
        <p:spPr>
          <a:xfrm>
            <a:off x="4482019" y="2954518"/>
            <a:ext cx="116631" cy="116630"/>
          </a:xfrm>
          <a:custGeom>
            <a:avLst/>
            <a:gdLst>
              <a:gd name="connsiteX0" fmla="*/ 66770 w 400050"/>
              <a:gd name="connsiteY0" fmla="*/ 398431 h 400050"/>
              <a:gd name="connsiteX1" fmla="*/ 95345 w 400050"/>
              <a:gd name="connsiteY1" fmla="*/ 369856 h 400050"/>
              <a:gd name="connsiteX2" fmla="*/ 191262 w 400050"/>
              <a:gd name="connsiteY2" fmla="*/ 274130 h 400050"/>
              <a:gd name="connsiteX3" fmla="*/ 225361 w 400050"/>
              <a:gd name="connsiteY3" fmla="*/ 245555 h 400050"/>
              <a:gd name="connsiteX4" fmla="*/ 335280 w 400050"/>
              <a:gd name="connsiteY4" fmla="*/ 188976 h 400050"/>
              <a:gd name="connsiteX5" fmla="*/ 339566 w 400050"/>
              <a:gd name="connsiteY5" fmla="*/ 184214 h 400050"/>
              <a:gd name="connsiteX6" fmla="*/ 379190 w 400050"/>
              <a:gd name="connsiteY6" fmla="*/ 108014 h 400050"/>
              <a:gd name="connsiteX7" fmla="*/ 403765 w 400050"/>
              <a:gd name="connsiteY7" fmla="*/ 62198 h 400050"/>
              <a:gd name="connsiteX8" fmla="*/ 403765 w 400050"/>
              <a:gd name="connsiteY8" fmla="*/ 59627 h 400050"/>
              <a:gd name="connsiteX9" fmla="*/ 383953 w 400050"/>
              <a:gd name="connsiteY9" fmla="*/ 41148 h 400050"/>
              <a:gd name="connsiteX10" fmla="*/ 347282 w 400050"/>
              <a:gd name="connsiteY10" fmla="*/ 5334 h 400050"/>
              <a:gd name="connsiteX11" fmla="*/ 343662 w 400050"/>
              <a:gd name="connsiteY11" fmla="*/ 0 h 400050"/>
              <a:gd name="connsiteX12" fmla="*/ 340709 w 400050"/>
              <a:gd name="connsiteY12" fmla="*/ 0 h 400050"/>
              <a:gd name="connsiteX13" fmla="*/ 333280 w 400050"/>
              <a:gd name="connsiteY13" fmla="*/ 4763 h 400050"/>
              <a:gd name="connsiteX14" fmla="*/ 220409 w 400050"/>
              <a:gd name="connsiteY14" fmla="*/ 63627 h 400050"/>
              <a:gd name="connsiteX15" fmla="*/ 213455 w 400050"/>
              <a:gd name="connsiteY15" fmla="*/ 70676 h 400050"/>
              <a:gd name="connsiteX16" fmla="*/ 161830 w 400050"/>
              <a:gd name="connsiteY16" fmla="*/ 169831 h 400050"/>
              <a:gd name="connsiteX17" fmla="*/ 147256 w 400050"/>
              <a:gd name="connsiteY17" fmla="*/ 194501 h 400050"/>
              <a:gd name="connsiteX18" fmla="*/ 20479 w 400050"/>
              <a:gd name="connsiteY18" fmla="*/ 321564 h 400050"/>
              <a:gd name="connsiteX19" fmla="*/ 0 w 400050"/>
              <a:gd name="connsiteY19" fmla="*/ 342424 h 400050"/>
              <a:gd name="connsiteX20" fmla="*/ 61436 w 400050"/>
              <a:gd name="connsiteY20" fmla="*/ 403574 h 400050"/>
              <a:gd name="connsiteX21" fmla="*/ 66770 w 400050"/>
              <a:gd name="connsiteY21" fmla="*/ 39843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0050" h="400050">
                <a:moveTo>
                  <a:pt x="66770" y="398431"/>
                </a:moveTo>
                <a:lnTo>
                  <a:pt x="95345" y="369856"/>
                </a:lnTo>
                <a:cubicBezTo>
                  <a:pt x="127254" y="337852"/>
                  <a:pt x="159067" y="305848"/>
                  <a:pt x="191262" y="274130"/>
                </a:cubicBezTo>
                <a:cubicBezTo>
                  <a:pt x="200956" y="262770"/>
                  <a:pt x="212482" y="253112"/>
                  <a:pt x="225361" y="245555"/>
                </a:cubicBezTo>
                <a:cubicBezTo>
                  <a:pt x="262319" y="227457"/>
                  <a:pt x="298704" y="208026"/>
                  <a:pt x="335280" y="188976"/>
                </a:cubicBezTo>
                <a:cubicBezTo>
                  <a:pt x="337130" y="187825"/>
                  <a:pt x="338617" y="186175"/>
                  <a:pt x="339566" y="184214"/>
                </a:cubicBezTo>
                <a:cubicBezTo>
                  <a:pt x="352806" y="158972"/>
                  <a:pt x="365855" y="133541"/>
                  <a:pt x="379190" y="108014"/>
                </a:cubicBezTo>
                <a:cubicBezTo>
                  <a:pt x="387286" y="92678"/>
                  <a:pt x="395573" y="77534"/>
                  <a:pt x="403765" y="62198"/>
                </a:cubicBezTo>
                <a:lnTo>
                  <a:pt x="403765" y="59627"/>
                </a:lnTo>
                <a:cubicBezTo>
                  <a:pt x="397192" y="53435"/>
                  <a:pt x="390430" y="47434"/>
                  <a:pt x="383953" y="41148"/>
                </a:cubicBezTo>
                <a:cubicBezTo>
                  <a:pt x="371506" y="29337"/>
                  <a:pt x="359283" y="17399"/>
                  <a:pt x="347282" y="5334"/>
                </a:cubicBezTo>
                <a:cubicBezTo>
                  <a:pt x="345917" y="3669"/>
                  <a:pt x="344705" y="1883"/>
                  <a:pt x="343662" y="0"/>
                </a:cubicBezTo>
                <a:lnTo>
                  <a:pt x="340709" y="0"/>
                </a:lnTo>
                <a:cubicBezTo>
                  <a:pt x="338233" y="1619"/>
                  <a:pt x="335852" y="3429"/>
                  <a:pt x="333280" y="4763"/>
                </a:cubicBezTo>
                <a:cubicBezTo>
                  <a:pt x="295180" y="24384"/>
                  <a:pt x="257937" y="43910"/>
                  <a:pt x="220409" y="63627"/>
                </a:cubicBezTo>
                <a:cubicBezTo>
                  <a:pt x="217464" y="65264"/>
                  <a:pt x="215052" y="67710"/>
                  <a:pt x="213455" y="70676"/>
                </a:cubicBezTo>
                <a:cubicBezTo>
                  <a:pt x="196120" y="103632"/>
                  <a:pt x="179165" y="136779"/>
                  <a:pt x="161830" y="169831"/>
                </a:cubicBezTo>
                <a:cubicBezTo>
                  <a:pt x="158157" y="178699"/>
                  <a:pt x="153251" y="187003"/>
                  <a:pt x="147256" y="194501"/>
                </a:cubicBezTo>
                <a:cubicBezTo>
                  <a:pt x="105346" y="237173"/>
                  <a:pt x="62770" y="279273"/>
                  <a:pt x="20479" y="321564"/>
                </a:cubicBezTo>
                <a:cubicBezTo>
                  <a:pt x="13525" y="328517"/>
                  <a:pt x="6668" y="335661"/>
                  <a:pt x="0" y="342424"/>
                </a:cubicBezTo>
                <a:lnTo>
                  <a:pt x="61436" y="403574"/>
                </a:lnTo>
                <a:cubicBezTo>
                  <a:pt x="62770" y="402527"/>
                  <a:pt x="64865" y="400336"/>
                  <a:pt x="66770" y="39843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B37D7E29-F6CB-4FB5-BF1C-0058DCDC885B}"/>
              </a:ext>
            </a:extLst>
          </p:cNvPr>
          <p:cNvSpPr/>
          <p:nvPr/>
        </p:nvSpPr>
        <p:spPr>
          <a:xfrm>
            <a:off x="4324998" y="2953102"/>
            <a:ext cx="274916" cy="274914"/>
          </a:xfrm>
          <a:custGeom>
            <a:avLst/>
            <a:gdLst>
              <a:gd name="connsiteX0" fmla="*/ 770332 w 942975"/>
              <a:gd name="connsiteY0" fmla="*/ 583882 h 942975"/>
              <a:gd name="connsiteX1" fmla="*/ 703657 w 942975"/>
              <a:gd name="connsiteY1" fmla="*/ 596455 h 942975"/>
              <a:gd name="connsiteX2" fmla="*/ 702704 w 942975"/>
              <a:gd name="connsiteY2" fmla="*/ 595693 h 942975"/>
              <a:gd name="connsiteX3" fmla="*/ 639268 w 942975"/>
              <a:gd name="connsiteY3" fmla="*/ 532828 h 942975"/>
              <a:gd name="connsiteX4" fmla="*/ 569259 w 942975"/>
              <a:gd name="connsiteY4" fmla="*/ 462819 h 942975"/>
              <a:gd name="connsiteX5" fmla="*/ 500298 w 942975"/>
              <a:gd name="connsiteY5" fmla="*/ 393858 h 942975"/>
              <a:gd name="connsiteX6" fmla="*/ 422479 w 942975"/>
              <a:gd name="connsiteY6" fmla="*/ 315943 h 942975"/>
              <a:gd name="connsiteX7" fmla="*/ 352470 w 942975"/>
              <a:gd name="connsiteY7" fmla="*/ 245935 h 942975"/>
              <a:gd name="connsiteX8" fmla="*/ 245251 w 942975"/>
              <a:gd name="connsiteY8" fmla="*/ 11463 h 942975"/>
              <a:gd name="connsiteX9" fmla="*/ 151683 w 942975"/>
              <a:gd name="connsiteY9" fmla="*/ 2476 h 942975"/>
              <a:gd name="connsiteX10" fmla="*/ 248457 w 942975"/>
              <a:gd name="connsiteY10" fmla="*/ 109632 h 942975"/>
              <a:gd name="connsiteX11" fmla="*/ 222358 w 942975"/>
              <a:gd name="connsiteY11" fmla="*/ 225361 h 942975"/>
              <a:gd name="connsiteX12" fmla="*/ 97867 w 942975"/>
              <a:gd name="connsiteY12" fmla="*/ 232219 h 942975"/>
              <a:gd name="connsiteX13" fmla="*/ 7093 w 942975"/>
              <a:gd name="connsiteY13" fmla="*/ 131730 h 942975"/>
              <a:gd name="connsiteX14" fmla="*/ 132160 w 942975"/>
              <a:gd name="connsiteY14" fmla="*/ 357188 h 942975"/>
              <a:gd name="connsiteX15" fmla="*/ 251029 w 942975"/>
              <a:gd name="connsiteY15" fmla="*/ 350805 h 942975"/>
              <a:gd name="connsiteX16" fmla="*/ 289129 w 942975"/>
              <a:gd name="connsiteY16" fmla="*/ 388905 h 942975"/>
              <a:gd name="connsiteX17" fmla="*/ 400095 w 942975"/>
              <a:gd name="connsiteY17" fmla="*/ 499776 h 942975"/>
              <a:gd name="connsiteX18" fmla="*/ 527349 w 942975"/>
              <a:gd name="connsiteY18" fmla="*/ 626458 h 942975"/>
              <a:gd name="connsiteX19" fmla="*/ 599358 w 942975"/>
              <a:gd name="connsiteY19" fmla="*/ 698848 h 942975"/>
              <a:gd name="connsiteX20" fmla="*/ 600310 w 942975"/>
              <a:gd name="connsiteY20" fmla="*/ 700087 h 942975"/>
              <a:gd name="connsiteX21" fmla="*/ 705140 w 942975"/>
              <a:gd name="connsiteY21" fmla="*/ 935636 h 942975"/>
              <a:gd name="connsiteX22" fmla="*/ 815861 w 942975"/>
              <a:gd name="connsiteY22" fmla="*/ 942022 h 942975"/>
              <a:gd name="connsiteX23" fmla="*/ 724897 w 942975"/>
              <a:gd name="connsiteY23" fmla="*/ 851915 h 942975"/>
              <a:gd name="connsiteX24" fmla="*/ 744805 w 942975"/>
              <a:gd name="connsiteY24" fmla="*/ 734948 h 942975"/>
              <a:gd name="connsiteX25" fmla="*/ 868630 w 942975"/>
              <a:gd name="connsiteY25" fmla="*/ 721518 h 942975"/>
              <a:gd name="connsiteX26" fmla="*/ 948925 w 942975"/>
              <a:gd name="connsiteY26" fmla="*/ 801433 h 942975"/>
              <a:gd name="connsiteX27" fmla="*/ 805299 w 942975"/>
              <a:gd name="connsiteY27" fmla="*/ 587320 h 942975"/>
              <a:gd name="connsiteX28" fmla="*/ 770332 w 942975"/>
              <a:gd name="connsiteY28" fmla="*/ 583882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42975" h="942975">
                <a:moveTo>
                  <a:pt x="770332" y="583882"/>
                </a:moveTo>
                <a:cubicBezTo>
                  <a:pt x="747514" y="583850"/>
                  <a:pt x="724895" y="588116"/>
                  <a:pt x="703657" y="596455"/>
                </a:cubicBezTo>
                <a:lnTo>
                  <a:pt x="702704" y="595693"/>
                </a:lnTo>
                <a:cubicBezTo>
                  <a:pt x="681368" y="574928"/>
                  <a:pt x="660318" y="553878"/>
                  <a:pt x="639268" y="532828"/>
                </a:cubicBezTo>
                <a:lnTo>
                  <a:pt x="569259" y="462819"/>
                </a:lnTo>
                <a:lnTo>
                  <a:pt x="500298" y="393858"/>
                </a:lnTo>
                <a:lnTo>
                  <a:pt x="422479" y="315943"/>
                </a:lnTo>
                <a:cubicBezTo>
                  <a:pt x="399238" y="293083"/>
                  <a:pt x="375901" y="269461"/>
                  <a:pt x="352470" y="245935"/>
                </a:cubicBezTo>
                <a:cubicBezTo>
                  <a:pt x="387609" y="151579"/>
                  <a:pt x="339606" y="46603"/>
                  <a:pt x="245251" y="11463"/>
                </a:cubicBezTo>
                <a:cubicBezTo>
                  <a:pt x="215383" y="340"/>
                  <a:pt x="183121" y="-2759"/>
                  <a:pt x="151683" y="2476"/>
                </a:cubicBezTo>
                <a:lnTo>
                  <a:pt x="248457" y="109632"/>
                </a:lnTo>
                <a:lnTo>
                  <a:pt x="222358" y="225361"/>
                </a:lnTo>
                <a:lnTo>
                  <a:pt x="97867" y="232219"/>
                </a:lnTo>
                <a:lnTo>
                  <a:pt x="7093" y="131730"/>
                </a:lnTo>
                <a:cubicBezTo>
                  <a:pt x="-20629" y="228525"/>
                  <a:pt x="35366" y="329465"/>
                  <a:pt x="132160" y="357188"/>
                </a:cubicBezTo>
                <a:cubicBezTo>
                  <a:pt x="171381" y="368420"/>
                  <a:pt x="213236" y="366173"/>
                  <a:pt x="251029" y="350805"/>
                </a:cubicBezTo>
                <a:cubicBezTo>
                  <a:pt x="263983" y="363473"/>
                  <a:pt x="276746" y="376427"/>
                  <a:pt x="289129" y="388905"/>
                </a:cubicBezTo>
                <a:lnTo>
                  <a:pt x="400095" y="499776"/>
                </a:lnTo>
                <a:lnTo>
                  <a:pt x="527349" y="626458"/>
                </a:lnTo>
                <a:cubicBezTo>
                  <a:pt x="551447" y="650557"/>
                  <a:pt x="575545" y="674560"/>
                  <a:pt x="599358" y="698848"/>
                </a:cubicBezTo>
                <a:cubicBezTo>
                  <a:pt x="599722" y="699224"/>
                  <a:pt x="600041" y="699639"/>
                  <a:pt x="600310" y="700087"/>
                </a:cubicBezTo>
                <a:cubicBezTo>
                  <a:pt x="564213" y="794079"/>
                  <a:pt x="611147" y="899539"/>
                  <a:pt x="705140" y="935636"/>
                </a:cubicBezTo>
                <a:cubicBezTo>
                  <a:pt x="740488" y="949211"/>
                  <a:pt x="779186" y="951442"/>
                  <a:pt x="815861" y="942022"/>
                </a:cubicBezTo>
                <a:lnTo>
                  <a:pt x="724897" y="851915"/>
                </a:lnTo>
                <a:lnTo>
                  <a:pt x="744805" y="734948"/>
                </a:lnTo>
                <a:lnTo>
                  <a:pt x="868630" y="721518"/>
                </a:lnTo>
                <a:lnTo>
                  <a:pt x="948925" y="801433"/>
                </a:lnTo>
                <a:cubicBezTo>
                  <a:pt x="968385" y="702646"/>
                  <a:pt x="904085" y="606785"/>
                  <a:pt x="805299" y="587320"/>
                </a:cubicBezTo>
                <a:cubicBezTo>
                  <a:pt x="793781" y="585051"/>
                  <a:pt x="782071" y="583900"/>
                  <a:pt x="770332" y="58388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F7B43409-EF1B-4CAF-B86D-D963ADB2B70D}"/>
              </a:ext>
            </a:extLst>
          </p:cNvPr>
          <p:cNvSpPr/>
          <p:nvPr/>
        </p:nvSpPr>
        <p:spPr>
          <a:xfrm>
            <a:off x="4531490" y="3672434"/>
            <a:ext cx="172460" cy="170480"/>
          </a:xfrm>
          <a:custGeom>
            <a:avLst/>
            <a:gdLst>
              <a:gd name="connsiteX0" fmla="*/ 293323 w 418070"/>
              <a:gd name="connsiteY0" fmla="*/ 309698 h 308538"/>
              <a:gd name="connsiteX1" fmla="*/ 125636 w 418070"/>
              <a:gd name="connsiteY1" fmla="*/ 309698 h 308538"/>
              <a:gd name="connsiteX2" fmla="*/ 1593 w 418070"/>
              <a:gd name="connsiteY2" fmla="*/ 126118 h 308538"/>
              <a:gd name="connsiteX3" fmla="*/ 417366 w 418070"/>
              <a:gd name="connsiteY3" fmla="*/ 126118 h 308538"/>
              <a:gd name="connsiteX4" fmla="*/ 293323 w 418070"/>
              <a:gd name="connsiteY4" fmla="*/ 309698 h 308538"/>
              <a:gd name="connsiteX5" fmla="*/ 274946 w 418070"/>
              <a:gd name="connsiteY5" fmla="*/ 106063 h 308538"/>
              <a:gd name="connsiteX6" fmla="*/ 185360 w 418070"/>
              <a:gd name="connsiteY6" fmla="*/ 183198 h 308538"/>
              <a:gd name="connsiteX7" fmla="*/ 141715 w 418070"/>
              <a:gd name="connsiteY7" fmla="*/ 152344 h 308538"/>
              <a:gd name="connsiteX8" fmla="*/ 121041 w 418070"/>
              <a:gd name="connsiteY8" fmla="*/ 166228 h 308538"/>
              <a:gd name="connsiteX9" fmla="*/ 176171 w 418070"/>
              <a:gd name="connsiteY9" fmla="*/ 203253 h 308538"/>
              <a:gd name="connsiteX10" fmla="*/ 199142 w 418070"/>
              <a:gd name="connsiteY10" fmla="*/ 203253 h 308538"/>
              <a:gd name="connsiteX11" fmla="*/ 297917 w 418070"/>
              <a:gd name="connsiteY11" fmla="*/ 116862 h 308538"/>
              <a:gd name="connsiteX12" fmla="*/ 274946 w 418070"/>
              <a:gd name="connsiteY12" fmla="*/ 106063 h 30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8070" h="308538">
                <a:moveTo>
                  <a:pt x="293323" y="309698"/>
                </a:moveTo>
                <a:lnTo>
                  <a:pt x="125636" y="309698"/>
                </a:lnTo>
                <a:cubicBezTo>
                  <a:pt x="95773" y="237192"/>
                  <a:pt x="-14487" y="227936"/>
                  <a:pt x="1593" y="126118"/>
                </a:cubicBezTo>
                <a:cubicBezTo>
                  <a:pt x="31455" y="-43578"/>
                  <a:pt x="389801" y="-40493"/>
                  <a:pt x="417366" y="126118"/>
                </a:cubicBezTo>
                <a:cubicBezTo>
                  <a:pt x="433445" y="227936"/>
                  <a:pt x="323185" y="237192"/>
                  <a:pt x="293323" y="309698"/>
                </a:cubicBezTo>
                <a:close/>
                <a:moveTo>
                  <a:pt x="274946" y="106063"/>
                </a:moveTo>
                <a:lnTo>
                  <a:pt x="185360" y="183198"/>
                </a:lnTo>
                <a:lnTo>
                  <a:pt x="141715" y="152344"/>
                </a:lnTo>
                <a:cubicBezTo>
                  <a:pt x="127933" y="143088"/>
                  <a:pt x="107259" y="156972"/>
                  <a:pt x="121041" y="166228"/>
                </a:cubicBezTo>
                <a:lnTo>
                  <a:pt x="176171" y="203253"/>
                </a:lnTo>
                <a:cubicBezTo>
                  <a:pt x="183063" y="207881"/>
                  <a:pt x="194548" y="207881"/>
                  <a:pt x="199142" y="203253"/>
                </a:cubicBezTo>
                <a:lnTo>
                  <a:pt x="297917" y="116862"/>
                </a:lnTo>
                <a:cubicBezTo>
                  <a:pt x="309403" y="107606"/>
                  <a:pt x="286432" y="96807"/>
                  <a:pt x="274946" y="106063"/>
                </a:cubicBezTo>
                <a:close/>
              </a:path>
            </a:pathLst>
          </a:custGeom>
          <a:solidFill>
            <a:schemeClr val="bg1"/>
          </a:solidFill>
          <a:ln w="2250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1423C533-D29F-454B-B103-5FE267908658}"/>
              </a:ext>
            </a:extLst>
          </p:cNvPr>
          <p:cNvSpPr/>
          <p:nvPr/>
        </p:nvSpPr>
        <p:spPr>
          <a:xfrm>
            <a:off x="4584264" y="3852078"/>
            <a:ext cx="67278" cy="51144"/>
          </a:xfrm>
          <a:custGeom>
            <a:avLst/>
            <a:gdLst>
              <a:gd name="connsiteX0" fmla="*/ 163093 w 163093"/>
              <a:gd name="connsiteY0" fmla="*/ 15427 h 92561"/>
              <a:gd name="connsiteX1" fmla="*/ 126340 w 163093"/>
              <a:gd name="connsiteY1" fmla="*/ 15427 h 92561"/>
              <a:gd name="connsiteX2" fmla="*/ 126340 w 163093"/>
              <a:gd name="connsiteY2" fmla="*/ 30854 h 92561"/>
              <a:gd name="connsiteX3" fmla="*/ 163093 w 163093"/>
              <a:gd name="connsiteY3" fmla="*/ 30854 h 92561"/>
              <a:gd name="connsiteX4" fmla="*/ 163093 w 163093"/>
              <a:gd name="connsiteY4" fmla="*/ 46281 h 92561"/>
              <a:gd name="connsiteX5" fmla="*/ 91884 w 163093"/>
              <a:gd name="connsiteY5" fmla="*/ 46281 h 92561"/>
              <a:gd name="connsiteX6" fmla="*/ 91884 w 163093"/>
              <a:gd name="connsiteY6" fmla="*/ 61708 h 92561"/>
              <a:gd name="connsiteX7" fmla="*/ 163093 w 163093"/>
              <a:gd name="connsiteY7" fmla="*/ 61708 h 92561"/>
              <a:gd name="connsiteX8" fmla="*/ 163093 w 163093"/>
              <a:gd name="connsiteY8" fmla="*/ 78677 h 92561"/>
              <a:gd name="connsiteX9" fmla="*/ 126340 w 163093"/>
              <a:gd name="connsiteY9" fmla="*/ 78677 h 92561"/>
              <a:gd name="connsiteX10" fmla="*/ 98775 w 163093"/>
              <a:gd name="connsiteY10" fmla="*/ 92562 h 92561"/>
              <a:gd name="connsiteX11" fmla="*/ 64318 w 163093"/>
              <a:gd name="connsiteY11" fmla="*/ 92562 h 92561"/>
              <a:gd name="connsiteX12" fmla="*/ 34456 w 163093"/>
              <a:gd name="connsiteY12" fmla="*/ 78677 h 92561"/>
              <a:gd name="connsiteX13" fmla="*/ 0 w 163093"/>
              <a:gd name="connsiteY13" fmla="*/ 78677 h 92561"/>
              <a:gd name="connsiteX14" fmla="*/ 0 w 163093"/>
              <a:gd name="connsiteY14" fmla="*/ 61708 h 92561"/>
              <a:gd name="connsiteX15" fmla="*/ 34456 w 163093"/>
              <a:gd name="connsiteY15" fmla="*/ 61708 h 92561"/>
              <a:gd name="connsiteX16" fmla="*/ 34456 w 163093"/>
              <a:gd name="connsiteY16" fmla="*/ 46281 h 92561"/>
              <a:gd name="connsiteX17" fmla="*/ 0 w 163093"/>
              <a:gd name="connsiteY17" fmla="*/ 46281 h 92561"/>
              <a:gd name="connsiteX18" fmla="*/ 0 w 163093"/>
              <a:gd name="connsiteY18" fmla="*/ 30854 h 92561"/>
              <a:gd name="connsiteX19" fmla="*/ 68913 w 163093"/>
              <a:gd name="connsiteY19" fmla="*/ 30854 h 92561"/>
              <a:gd name="connsiteX20" fmla="*/ 68913 w 163093"/>
              <a:gd name="connsiteY20" fmla="*/ 15427 h 92561"/>
              <a:gd name="connsiteX21" fmla="*/ 0 w 163093"/>
              <a:gd name="connsiteY21" fmla="*/ 15427 h 92561"/>
              <a:gd name="connsiteX22" fmla="*/ 0 w 163093"/>
              <a:gd name="connsiteY22" fmla="*/ 0 h 92561"/>
              <a:gd name="connsiteX23" fmla="*/ 163093 w 163093"/>
              <a:gd name="connsiteY23" fmla="*/ 0 h 92561"/>
              <a:gd name="connsiteX24" fmla="*/ 163093 w 163093"/>
              <a:gd name="connsiteY24" fmla="*/ 15427 h 9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3093" h="92561">
                <a:moveTo>
                  <a:pt x="163093" y="15427"/>
                </a:moveTo>
                <a:lnTo>
                  <a:pt x="126340" y="15427"/>
                </a:lnTo>
                <a:cubicBezTo>
                  <a:pt x="112557" y="15427"/>
                  <a:pt x="112557" y="30854"/>
                  <a:pt x="126340" y="30854"/>
                </a:cubicBezTo>
                <a:lnTo>
                  <a:pt x="163093" y="30854"/>
                </a:lnTo>
                <a:lnTo>
                  <a:pt x="163093" y="46281"/>
                </a:lnTo>
                <a:lnTo>
                  <a:pt x="91884" y="46281"/>
                </a:lnTo>
                <a:cubicBezTo>
                  <a:pt x="78101" y="46281"/>
                  <a:pt x="78101" y="61708"/>
                  <a:pt x="91884" y="61708"/>
                </a:cubicBezTo>
                <a:lnTo>
                  <a:pt x="163093" y="61708"/>
                </a:lnTo>
                <a:lnTo>
                  <a:pt x="163093" y="78677"/>
                </a:lnTo>
                <a:lnTo>
                  <a:pt x="126340" y="78677"/>
                </a:lnTo>
                <a:cubicBezTo>
                  <a:pt x="119449" y="84848"/>
                  <a:pt x="112557" y="92562"/>
                  <a:pt x="98775" y="92562"/>
                </a:cubicBezTo>
                <a:lnTo>
                  <a:pt x="64318" y="92562"/>
                </a:lnTo>
                <a:cubicBezTo>
                  <a:pt x="48239" y="92562"/>
                  <a:pt x="41348" y="84848"/>
                  <a:pt x="34456" y="78677"/>
                </a:cubicBezTo>
                <a:lnTo>
                  <a:pt x="0" y="78677"/>
                </a:lnTo>
                <a:lnTo>
                  <a:pt x="0" y="61708"/>
                </a:lnTo>
                <a:lnTo>
                  <a:pt x="34456" y="61708"/>
                </a:lnTo>
                <a:cubicBezTo>
                  <a:pt x="50536" y="61708"/>
                  <a:pt x="50536" y="46281"/>
                  <a:pt x="34456" y="46281"/>
                </a:cubicBezTo>
                <a:lnTo>
                  <a:pt x="0" y="46281"/>
                </a:lnTo>
                <a:lnTo>
                  <a:pt x="0" y="30854"/>
                </a:lnTo>
                <a:lnTo>
                  <a:pt x="68913" y="30854"/>
                </a:lnTo>
                <a:cubicBezTo>
                  <a:pt x="84992" y="30854"/>
                  <a:pt x="84992" y="15427"/>
                  <a:pt x="68913" y="15427"/>
                </a:cubicBezTo>
                <a:lnTo>
                  <a:pt x="0" y="15427"/>
                </a:lnTo>
                <a:lnTo>
                  <a:pt x="0" y="0"/>
                </a:lnTo>
                <a:lnTo>
                  <a:pt x="163093" y="0"/>
                </a:lnTo>
                <a:lnTo>
                  <a:pt x="163093" y="15427"/>
                </a:lnTo>
                <a:close/>
              </a:path>
            </a:pathLst>
          </a:custGeom>
          <a:solidFill>
            <a:schemeClr val="bg1"/>
          </a:solidFill>
          <a:ln w="2250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F9B4AA05-CCF9-43CA-A888-314B25F12FF5}"/>
              </a:ext>
            </a:extLst>
          </p:cNvPr>
          <p:cNvSpPr/>
          <p:nvPr/>
        </p:nvSpPr>
        <p:spPr>
          <a:xfrm>
            <a:off x="4085667" y="4322492"/>
            <a:ext cx="249934" cy="249934"/>
          </a:xfrm>
          <a:custGeom>
            <a:avLst/>
            <a:gdLst>
              <a:gd name="connsiteX0" fmla="*/ 321692 w 317221"/>
              <a:gd name="connsiteY0" fmla="*/ 190709 h 317221"/>
              <a:gd name="connsiteX1" fmla="*/ 321692 w 317221"/>
              <a:gd name="connsiteY1" fmla="*/ 130983 h 317221"/>
              <a:gd name="connsiteX2" fmla="*/ 278603 w 317221"/>
              <a:gd name="connsiteY2" fmla="*/ 130983 h 317221"/>
              <a:gd name="connsiteX3" fmla="*/ 265212 w 317221"/>
              <a:gd name="connsiteY3" fmla="*/ 98705 h 317221"/>
              <a:gd name="connsiteX4" fmla="*/ 295694 w 317221"/>
              <a:gd name="connsiteY4" fmla="*/ 68222 h 317221"/>
              <a:gd name="connsiteX5" fmla="*/ 253470 w 317221"/>
              <a:gd name="connsiteY5" fmla="*/ 26002 h 317221"/>
              <a:gd name="connsiteX6" fmla="*/ 222982 w 317221"/>
              <a:gd name="connsiteY6" fmla="*/ 56480 h 317221"/>
              <a:gd name="connsiteX7" fmla="*/ 190704 w 317221"/>
              <a:gd name="connsiteY7" fmla="*/ 43093 h 317221"/>
              <a:gd name="connsiteX8" fmla="*/ 190704 w 317221"/>
              <a:gd name="connsiteY8" fmla="*/ 0 h 317221"/>
              <a:gd name="connsiteX9" fmla="*/ 130988 w 317221"/>
              <a:gd name="connsiteY9" fmla="*/ 0 h 317221"/>
              <a:gd name="connsiteX10" fmla="*/ 130988 w 317221"/>
              <a:gd name="connsiteY10" fmla="*/ 43093 h 317221"/>
              <a:gd name="connsiteX11" fmla="*/ 98710 w 317221"/>
              <a:gd name="connsiteY11" fmla="*/ 56485 h 317221"/>
              <a:gd name="connsiteX12" fmla="*/ 68222 w 317221"/>
              <a:gd name="connsiteY12" fmla="*/ 26002 h 317221"/>
              <a:gd name="connsiteX13" fmla="*/ 25988 w 317221"/>
              <a:gd name="connsiteY13" fmla="*/ 68227 h 317221"/>
              <a:gd name="connsiteX14" fmla="*/ 56480 w 317221"/>
              <a:gd name="connsiteY14" fmla="*/ 98705 h 317221"/>
              <a:gd name="connsiteX15" fmla="*/ 43093 w 317221"/>
              <a:gd name="connsiteY15" fmla="*/ 130983 h 317221"/>
              <a:gd name="connsiteX16" fmla="*/ 0 w 317221"/>
              <a:gd name="connsiteY16" fmla="*/ 130983 h 317221"/>
              <a:gd name="connsiteX17" fmla="*/ 0 w 317221"/>
              <a:gd name="connsiteY17" fmla="*/ 190709 h 317221"/>
              <a:gd name="connsiteX18" fmla="*/ 43093 w 317221"/>
              <a:gd name="connsiteY18" fmla="*/ 190709 h 317221"/>
              <a:gd name="connsiteX19" fmla="*/ 56475 w 317221"/>
              <a:gd name="connsiteY19" fmla="*/ 222987 h 317221"/>
              <a:gd name="connsiteX20" fmla="*/ 25993 w 317221"/>
              <a:gd name="connsiteY20" fmla="*/ 253470 h 317221"/>
              <a:gd name="connsiteX21" fmla="*/ 68227 w 317221"/>
              <a:gd name="connsiteY21" fmla="*/ 295685 h 317221"/>
              <a:gd name="connsiteX22" fmla="*/ 98714 w 317221"/>
              <a:gd name="connsiteY22" fmla="*/ 265202 h 317221"/>
              <a:gd name="connsiteX23" fmla="*/ 130993 w 317221"/>
              <a:gd name="connsiteY23" fmla="*/ 278594 h 317221"/>
              <a:gd name="connsiteX24" fmla="*/ 130993 w 317221"/>
              <a:gd name="connsiteY24" fmla="*/ 321677 h 317221"/>
              <a:gd name="connsiteX25" fmla="*/ 190709 w 317221"/>
              <a:gd name="connsiteY25" fmla="*/ 321677 h 317221"/>
              <a:gd name="connsiteX26" fmla="*/ 190709 w 317221"/>
              <a:gd name="connsiteY26" fmla="*/ 278594 h 317221"/>
              <a:gd name="connsiteX27" fmla="*/ 222987 w 317221"/>
              <a:gd name="connsiteY27" fmla="*/ 265202 h 317221"/>
              <a:gd name="connsiteX28" fmla="*/ 253475 w 317221"/>
              <a:gd name="connsiteY28" fmla="*/ 295685 h 317221"/>
              <a:gd name="connsiteX29" fmla="*/ 295704 w 317221"/>
              <a:gd name="connsiteY29" fmla="*/ 253470 h 317221"/>
              <a:gd name="connsiteX30" fmla="*/ 265222 w 317221"/>
              <a:gd name="connsiteY30" fmla="*/ 222987 h 317221"/>
              <a:gd name="connsiteX31" fmla="*/ 278613 w 317221"/>
              <a:gd name="connsiteY31" fmla="*/ 190709 h 317221"/>
              <a:gd name="connsiteX32" fmla="*/ 321692 w 317221"/>
              <a:gd name="connsiteY32" fmla="*/ 190709 h 317221"/>
              <a:gd name="connsiteX33" fmla="*/ 160856 w 317221"/>
              <a:gd name="connsiteY33" fmla="*/ 231347 h 317221"/>
              <a:gd name="connsiteX34" fmla="*/ 90359 w 317221"/>
              <a:gd name="connsiteY34" fmla="*/ 160846 h 317221"/>
              <a:gd name="connsiteX35" fmla="*/ 160856 w 317221"/>
              <a:gd name="connsiteY35" fmla="*/ 90354 h 317221"/>
              <a:gd name="connsiteX36" fmla="*/ 231342 w 317221"/>
              <a:gd name="connsiteY36" fmla="*/ 160846 h 317221"/>
              <a:gd name="connsiteX37" fmla="*/ 160856 w 317221"/>
              <a:gd name="connsiteY37" fmla="*/ 231347 h 31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17221" h="317221">
                <a:moveTo>
                  <a:pt x="321692" y="190709"/>
                </a:moveTo>
                <a:lnTo>
                  <a:pt x="321692" y="130983"/>
                </a:lnTo>
                <a:lnTo>
                  <a:pt x="278603" y="130983"/>
                </a:lnTo>
                <a:cubicBezTo>
                  <a:pt x="275690" y="119480"/>
                  <a:pt x="271141" y="108641"/>
                  <a:pt x="265212" y="98705"/>
                </a:cubicBezTo>
                <a:lnTo>
                  <a:pt x="295694" y="68222"/>
                </a:lnTo>
                <a:lnTo>
                  <a:pt x="253470" y="26002"/>
                </a:lnTo>
                <a:lnTo>
                  <a:pt x="222982" y="56480"/>
                </a:lnTo>
                <a:cubicBezTo>
                  <a:pt x="213051" y="50560"/>
                  <a:pt x="202207" y="45997"/>
                  <a:pt x="190704" y="43093"/>
                </a:cubicBezTo>
                <a:lnTo>
                  <a:pt x="190704" y="0"/>
                </a:lnTo>
                <a:lnTo>
                  <a:pt x="130988" y="0"/>
                </a:lnTo>
                <a:lnTo>
                  <a:pt x="130988" y="43093"/>
                </a:lnTo>
                <a:cubicBezTo>
                  <a:pt x="119485" y="45997"/>
                  <a:pt x="108641" y="50555"/>
                  <a:pt x="98710" y="56485"/>
                </a:cubicBezTo>
                <a:lnTo>
                  <a:pt x="68222" y="26002"/>
                </a:lnTo>
                <a:lnTo>
                  <a:pt x="25988" y="68227"/>
                </a:lnTo>
                <a:lnTo>
                  <a:pt x="56480" y="98705"/>
                </a:lnTo>
                <a:cubicBezTo>
                  <a:pt x="50560" y="108646"/>
                  <a:pt x="45997" y="119480"/>
                  <a:pt x="43093" y="130983"/>
                </a:cubicBezTo>
                <a:lnTo>
                  <a:pt x="0" y="130983"/>
                </a:lnTo>
                <a:lnTo>
                  <a:pt x="0" y="190709"/>
                </a:lnTo>
                <a:lnTo>
                  <a:pt x="43093" y="190709"/>
                </a:lnTo>
                <a:cubicBezTo>
                  <a:pt x="46002" y="202207"/>
                  <a:pt x="50555" y="213046"/>
                  <a:pt x="56475" y="222987"/>
                </a:cubicBezTo>
                <a:lnTo>
                  <a:pt x="25993" y="253470"/>
                </a:lnTo>
                <a:lnTo>
                  <a:pt x="68227" y="295685"/>
                </a:lnTo>
                <a:lnTo>
                  <a:pt x="98714" y="265202"/>
                </a:lnTo>
                <a:cubicBezTo>
                  <a:pt x="108636" y="271132"/>
                  <a:pt x="119490" y="275680"/>
                  <a:pt x="130993" y="278594"/>
                </a:cubicBezTo>
                <a:lnTo>
                  <a:pt x="130993" y="321677"/>
                </a:lnTo>
                <a:lnTo>
                  <a:pt x="190709" y="321677"/>
                </a:lnTo>
                <a:lnTo>
                  <a:pt x="190709" y="278594"/>
                </a:lnTo>
                <a:cubicBezTo>
                  <a:pt x="202212" y="275680"/>
                  <a:pt x="213065" y="271132"/>
                  <a:pt x="222987" y="265202"/>
                </a:cubicBezTo>
                <a:lnTo>
                  <a:pt x="253475" y="295685"/>
                </a:lnTo>
                <a:lnTo>
                  <a:pt x="295704" y="253470"/>
                </a:lnTo>
                <a:lnTo>
                  <a:pt x="265222" y="222987"/>
                </a:lnTo>
                <a:cubicBezTo>
                  <a:pt x="271146" y="213046"/>
                  <a:pt x="275705" y="202207"/>
                  <a:pt x="278613" y="190709"/>
                </a:cubicBezTo>
                <a:lnTo>
                  <a:pt x="321692" y="190709"/>
                </a:lnTo>
                <a:close/>
                <a:moveTo>
                  <a:pt x="160856" y="231347"/>
                </a:moveTo>
                <a:cubicBezTo>
                  <a:pt x="121916" y="231347"/>
                  <a:pt x="90359" y="199776"/>
                  <a:pt x="90359" y="160846"/>
                </a:cubicBezTo>
                <a:cubicBezTo>
                  <a:pt x="90359" y="121916"/>
                  <a:pt x="121916" y="90354"/>
                  <a:pt x="160856" y="90354"/>
                </a:cubicBezTo>
                <a:cubicBezTo>
                  <a:pt x="199776" y="90354"/>
                  <a:pt x="231342" y="121916"/>
                  <a:pt x="231342" y="160846"/>
                </a:cubicBezTo>
                <a:cubicBezTo>
                  <a:pt x="231342" y="199776"/>
                  <a:pt x="199776" y="231347"/>
                  <a:pt x="160856" y="231347"/>
                </a:cubicBezTo>
                <a:close/>
              </a:path>
            </a:pathLst>
          </a:custGeom>
          <a:solidFill>
            <a:schemeClr val="accent1"/>
          </a:solidFill>
          <a:ln w="4858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9D983450-B950-43A1-840A-A0AC97FF3DF3}"/>
              </a:ext>
            </a:extLst>
          </p:cNvPr>
          <p:cNvSpPr/>
          <p:nvPr/>
        </p:nvSpPr>
        <p:spPr>
          <a:xfrm>
            <a:off x="4313884" y="4273044"/>
            <a:ext cx="149961" cy="149960"/>
          </a:xfrm>
          <a:custGeom>
            <a:avLst/>
            <a:gdLst>
              <a:gd name="connsiteX0" fmla="*/ 151988 w 190332"/>
              <a:gd name="connsiteY0" fmla="*/ 177302 h 190332"/>
              <a:gd name="connsiteX1" fmla="*/ 177312 w 190332"/>
              <a:gd name="connsiteY1" fmla="*/ 151983 h 190332"/>
              <a:gd name="connsiteX2" fmla="*/ 159045 w 190332"/>
              <a:gd name="connsiteY2" fmla="*/ 133706 h 190332"/>
              <a:gd name="connsiteX3" fmla="*/ 167054 w 190332"/>
              <a:gd name="connsiteY3" fmla="*/ 114346 h 190332"/>
              <a:gd name="connsiteX4" fmla="*/ 192900 w 190332"/>
              <a:gd name="connsiteY4" fmla="*/ 114346 h 190332"/>
              <a:gd name="connsiteX5" fmla="*/ 192900 w 190332"/>
              <a:gd name="connsiteY5" fmla="*/ 78539 h 190332"/>
              <a:gd name="connsiteX6" fmla="*/ 167054 w 190332"/>
              <a:gd name="connsiteY6" fmla="*/ 78539 h 190332"/>
              <a:gd name="connsiteX7" fmla="*/ 159040 w 190332"/>
              <a:gd name="connsiteY7" fmla="*/ 59179 h 190332"/>
              <a:gd name="connsiteX8" fmla="*/ 177312 w 190332"/>
              <a:gd name="connsiteY8" fmla="*/ 40912 h 190332"/>
              <a:gd name="connsiteX9" fmla="*/ 151988 w 190332"/>
              <a:gd name="connsiteY9" fmla="*/ 15593 h 190332"/>
              <a:gd name="connsiteX10" fmla="*/ 133721 w 190332"/>
              <a:gd name="connsiteY10" fmla="*/ 33860 h 190332"/>
              <a:gd name="connsiteX11" fmla="*/ 114351 w 190332"/>
              <a:gd name="connsiteY11" fmla="*/ 25856 h 190332"/>
              <a:gd name="connsiteX12" fmla="*/ 114351 w 190332"/>
              <a:gd name="connsiteY12" fmla="*/ 0 h 190332"/>
              <a:gd name="connsiteX13" fmla="*/ 78544 w 190332"/>
              <a:gd name="connsiteY13" fmla="*/ 0 h 190332"/>
              <a:gd name="connsiteX14" fmla="*/ 78544 w 190332"/>
              <a:gd name="connsiteY14" fmla="*/ 25846 h 190332"/>
              <a:gd name="connsiteX15" fmla="*/ 59189 w 190332"/>
              <a:gd name="connsiteY15" fmla="*/ 33860 h 190332"/>
              <a:gd name="connsiteX16" fmla="*/ 40912 w 190332"/>
              <a:gd name="connsiteY16" fmla="*/ 15583 h 190332"/>
              <a:gd name="connsiteX17" fmla="*/ 15593 w 190332"/>
              <a:gd name="connsiteY17" fmla="*/ 40912 h 190332"/>
              <a:gd name="connsiteX18" fmla="*/ 33860 w 190332"/>
              <a:gd name="connsiteY18" fmla="*/ 59179 h 190332"/>
              <a:gd name="connsiteX19" fmla="*/ 25851 w 190332"/>
              <a:gd name="connsiteY19" fmla="*/ 78539 h 190332"/>
              <a:gd name="connsiteX20" fmla="*/ 0 w 190332"/>
              <a:gd name="connsiteY20" fmla="*/ 78539 h 190332"/>
              <a:gd name="connsiteX21" fmla="*/ 0 w 190332"/>
              <a:gd name="connsiteY21" fmla="*/ 114346 h 190332"/>
              <a:gd name="connsiteX22" fmla="*/ 25851 w 190332"/>
              <a:gd name="connsiteY22" fmla="*/ 114346 h 190332"/>
              <a:gd name="connsiteX23" fmla="*/ 33860 w 190332"/>
              <a:gd name="connsiteY23" fmla="*/ 133711 h 190332"/>
              <a:gd name="connsiteX24" fmla="*/ 15593 w 190332"/>
              <a:gd name="connsiteY24" fmla="*/ 151983 h 190332"/>
              <a:gd name="connsiteX25" fmla="*/ 40912 w 190332"/>
              <a:gd name="connsiteY25" fmla="*/ 177302 h 190332"/>
              <a:gd name="connsiteX26" fmla="*/ 59184 w 190332"/>
              <a:gd name="connsiteY26" fmla="*/ 159035 h 190332"/>
              <a:gd name="connsiteX27" fmla="*/ 78544 w 190332"/>
              <a:gd name="connsiteY27" fmla="*/ 167049 h 190332"/>
              <a:gd name="connsiteX28" fmla="*/ 78544 w 190332"/>
              <a:gd name="connsiteY28" fmla="*/ 192895 h 190332"/>
              <a:gd name="connsiteX29" fmla="*/ 114361 w 190332"/>
              <a:gd name="connsiteY29" fmla="*/ 192895 h 190332"/>
              <a:gd name="connsiteX30" fmla="*/ 114351 w 190332"/>
              <a:gd name="connsiteY30" fmla="*/ 167049 h 190332"/>
              <a:gd name="connsiteX31" fmla="*/ 133721 w 190332"/>
              <a:gd name="connsiteY31" fmla="*/ 159035 h 190332"/>
              <a:gd name="connsiteX32" fmla="*/ 151988 w 190332"/>
              <a:gd name="connsiteY32" fmla="*/ 177302 h 190332"/>
              <a:gd name="connsiteX33" fmla="*/ 76079 w 190332"/>
              <a:gd name="connsiteY33" fmla="*/ 116816 h 190332"/>
              <a:gd name="connsiteX34" fmla="*/ 76079 w 190332"/>
              <a:gd name="connsiteY34" fmla="*/ 76084 h 190332"/>
              <a:gd name="connsiteX35" fmla="*/ 116816 w 190332"/>
              <a:gd name="connsiteY35" fmla="*/ 76084 h 190332"/>
              <a:gd name="connsiteX36" fmla="*/ 116816 w 190332"/>
              <a:gd name="connsiteY36" fmla="*/ 116811 h 190332"/>
              <a:gd name="connsiteX37" fmla="*/ 76079 w 190332"/>
              <a:gd name="connsiteY37" fmla="*/ 116816 h 19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0332" h="190332">
                <a:moveTo>
                  <a:pt x="151988" y="177302"/>
                </a:moveTo>
                <a:lnTo>
                  <a:pt x="177312" y="151983"/>
                </a:lnTo>
                <a:lnTo>
                  <a:pt x="159045" y="133706"/>
                </a:lnTo>
                <a:cubicBezTo>
                  <a:pt x="162686" y="127601"/>
                  <a:pt x="165346" y="121076"/>
                  <a:pt x="167054" y="114346"/>
                </a:cubicBezTo>
                <a:lnTo>
                  <a:pt x="192900" y="114346"/>
                </a:lnTo>
                <a:lnTo>
                  <a:pt x="192900" y="78539"/>
                </a:lnTo>
                <a:lnTo>
                  <a:pt x="167054" y="78539"/>
                </a:lnTo>
                <a:cubicBezTo>
                  <a:pt x="165346" y="71819"/>
                  <a:pt x="162686" y="65284"/>
                  <a:pt x="159040" y="59179"/>
                </a:cubicBezTo>
                <a:lnTo>
                  <a:pt x="177312" y="40912"/>
                </a:lnTo>
                <a:lnTo>
                  <a:pt x="151988" y="15593"/>
                </a:lnTo>
                <a:lnTo>
                  <a:pt x="133721" y="33860"/>
                </a:lnTo>
                <a:cubicBezTo>
                  <a:pt x="127611" y="30214"/>
                  <a:pt x="121081" y="27549"/>
                  <a:pt x="114351" y="25856"/>
                </a:cubicBezTo>
                <a:lnTo>
                  <a:pt x="114351" y="0"/>
                </a:lnTo>
                <a:lnTo>
                  <a:pt x="78544" y="0"/>
                </a:lnTo>
                <a:lnTo>
                  <a:pt x="78544" y="25846"/>
                </a:lnTo>
                <a:cubicBezTo>
                  <a:pt x="71824" y="27549"/>
                  <a:pt x="65299" y="30214"/>
                  <a:pt x="59189" y="33860"/>
                </a:cubicBezTo>
                <a:lnTo>
                  <a:pt x="40912" y="15583"/>
                </a:lnTo>
                <a:lnTo>
                  <a:pt x="15593" y="40912"/>
                </a:lnTo>
                <a:lnTo>
                  <a:pt x="33860" y="59179"/>
                </a:lnTo>
                <a:cubicBezTo>
                  <a:pt x="30214" y="65294"/>
                  <a:pt x="27549" y="71814"/>
                  <a:pt x="25851" y="78539"/>
                </a:cubicBezTo>
                <a:lnTo>
                  <a:pt x="0" y="78539"/>
                </a:lnTo>
                <a:lnTo>
                  <a:pt x="0" y="114346"/>
                </a:lnTo>
                <a:lnTo>
                  <a:pt x="25851" y="114346"/>
                </a:lnTo>
                <a:cubicBezTo>
                  <a:pt x="27540" y="121071"/>
                  <a:pt x="30214" y="127606"/>
                  <a:pt x="33860" y="133711"/>
                </a:cubicBezTo>
                <a:lnTo>
                  <a:pt x="15593" y="151983"/>
                </a:lnTo>
                <a:lnTo>
                  <a:pt x="40912" y="177302"/>
                </a:lnTo>
                <a:lnTo>
                  <a:pt x="59184" y="159035"/>
                </a:lnTo>
                <a:cubicBezTo>
                  <a:pt x="65289" y="162681"/>
                  <a:pt x="71824" y="165341"/>
                  <a:pt x="78544" y="167049"/>
                </a:cubicBezTo>
                <a:lnTo>
                  <a:pt x="78544" y="192895"/>
                </a:lnTo>
                <a:lnTo>
                  <a:pt x="114361" y="192895"/>
                </a:lnTo>
                <a:lnTo>
                  <a:pt x="114351" y="167049"/>
                </a:lnTo>
                <a:cubicBezTo>
                  <a:pt x="121081" y="165346"/>
                  <a:pt x="127606" y="162681"/>
                  <a:pt x="133721" y="159035"/>
                </a:cubicBezTo>
                <a:lnTo>
                  <a:pt x="151988" y="177302"/>
                </a:lnTo>
                <a:close/>
                <a:moveTo>
                  <a:pt x="76079" y="116816"/>
                </a:moveTo>
                <a:cubicBezTo>
                  <a:pt x="64840" y="105566"/>
                  <a:pt x="64840" y="87324"/>
                  <a:pt x="76079" y="76084"/>
                </a:cubicBezTo>
                <a:cubicBezTo>
                  <a:pt x="87338" y="64835"/>
                  <a:pt x="105571" y="64835"/>
                  <a:pt x="116816" y="76084"/>
                </a:cubicBezTo>
                <a:cubicBezTo>
                  <a:pt x="128070" y="87334"/>
                  <a:pt x="128065" y="105562"/>
                  <a:pt x="116816" y="116811"/>
                </a:cubicBezTo>
                <a:cubicBezTo>
                  <a:pt x="105571" y="128055"/>
                  <a:pt x="87329" y="128065"/>
                  <a:pt x="76079" y="116816"/>
                </a:cubicBezTo>
                <a:close/>
              </a:path>
            </a:pathLst>
          </a:custGeom>
          <a:solidFill>
            <a:schemeClr val="accent1"/>
          </a:solidFill>
          <a:ln w="4858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22" name="Graphic 50">
            <a:extLst>
              <a:ext uri="{FF2B5EF4-FFF2-40B4-BE49-F238E27FC236}">
                <a16:creationId xmlns:a16="http://schemas.microsoft.com/office/drawing/2014/main" xmlns="" id="{22517169-9EE5-48F8-913C-37A31711423A}"/>
              </a:ext>
            </a:extLst>
          </p:cNvPr>
          <p:cNvSpPr/>
          <p:nvPr/>
        </p:nvSpPr>
        <p:spPr>
          <a:xfrm>
            <a:off x="3399697" y="4610872"/>
            <a:ext cx="299732" cy="219802"/>
          </a:xfrm>
          <a:custGeom>
            <a:avLst/>
            <a:gdLst>
              <a:gd name="connsiteX0" fmla="*/ 846583 w 857250"/>
              <a:gd name="connsiteY0" fmla="*/ 240108 h 628650"/>
              <a:gd name="connsiteX1" fmla="*/ 806168 w 857250"/>
              <a:gd name="connsiteY1" fmla="*/ 212847 h 628650"/>
              <a:gd name="connsiteX2" fmla="*/ 702689 w 857250"/>
              <a:gd name="connsiteY2" fmla="*/ 192016 h 628650"/>
              <a:gd name="connsiteX3" fmla="*/ 665827 w 857250"/>
              <a:gd name="connsiteY3" fmla="*/ 184530 h 628650"/>
              <a:gd name="connsiteX4" fmla="*/ 665827 w 857250"/>
              <a:gd name="connsiteY4" fmla="*/ 168308 h 628650"/>
              <a:gd name="connsiteX5" fmla="*/ 613611 w 857250"/>
              <a:gd name="connsiteY5" fmla="*/ 109749 h 628650"/>
              <a:gd name="connsiteX6" fmla="*/ 588265 w 857250"/>
              <a:gd name="connsiteY6" fmla="*/ 117140 h 628650"/>
              <a:gd name="connsiteX7" fmla="*/ 538344 w 857250"/>
              <a:gd name="connsiteY7" fmla="*/ 74040 h 628650"/>
              <a:gd name="connsiteX8" fmla="*/ 508198 w 857250"/>
              <a:gd name="connsiteY8" fmla="*/ 85079 h 628650"/>
              <a:gd name="connsiteX9" fmla="*/ 500035 w 857250"/>
              <a:gd name="connsiteY9" fmla="*/ 72887 h 628650"/>
              <a:gd name="connsiteX10" fmla="*/ 461354 w 857250"/>
              <a:gd name="connsiteY10" fmla="*/ 55228 h 628650"/>
              <a:gd name="connsiteX11" fmla="*/ 421806 w 857250"/>
              <a:gd name="connsiteY11" fmla="*/ 74040 h 628650"/>
              <a:gd name="connsiteX12" fmla="*/ 420939 w 857250"/>
              <a:gd name="connsiteY12" fmla="*/ 72887 h 628650"/>
              <a:gd name="connsiteX13" fmla="*/ 382353 w 857250"/>
              <a:gd name="connsiteY13" fmla="*/ 55228 h 628650"/>
              <a:gd name="connsiteX14" fmla="*/ 328689 w 857250"/>
              <a:gd name="connsiteY14" fmla="*/ 109463 h 628650"/>
              <a:gd name="connsiteX15" fmla="*/ 328499 w 857250"/>
              <a:gd name="connsiteY15" fmla="*/ 113787 h 628650"/>
              <a:gd name="connsiteX16" fmla="*/ 328499 w 857250"/>
              <a:gd name="connsiteY16" fmla="*/ 116378 h 628650"/>
              <a:gd name="connsiteX17" fmla="*/ 265720 w 857250"/>
              <a:gd name="connsiteY17" fmla="*/ 103710 h 628650"/>
              <a:gd name="connsiteX18" fmla="*/ 157630 w 857250"/>
              <a:gd name="connsiteY18" fmla="*/ 2821 h 628650"/>
              <a:gd name="connsiteX19" fmla="*/ 34872 w 857250"/>
              <a:gd name="connsiteY19" fmla="*/ 36787 h 628650"/>
              <a:gd name="connsiteX20" fmla="*/ 40187 w 857250"/>
              <a:gd name="connsiteY20" fmla="*/ 55390 h 628650"/>
              <a:gd name="connsiteX21" fmla="*/ 119844 w 857250"/>
              <a:gd name="connsiteY21" fmla="*/ 68572 h 628650"/>
              <a:gd name="connsiteX22" fmla="*/ 138361 w 857250"/>
              <a:gd name="connsiteY22" fmla="*/ 94433 h 628650"/>
              <a:gd name="connsiteX23" fmla="*/ 124321 w 857250"/>
              <a:gd name="connsiteY23" fmla="*/ 179319 h 628650"/>
              <a:gd name="connsiteX24" fmla="*/ 98461 w 857250"/>
              <a:gd name="connsiteY24" fmla="*/ 197836 h 628650"/>
              <a:gd name="connsiteX25" fmla="*/ 12421 w 857250"/>
              <a:gd name="connsiteY25" fmla="*/ 183606 h 628650"/>
              <a:gd name="connsiteX26" fmla="*/ 963 w 857250"/>
              <a:gd name="connsiteY26" fmla="*/ 198665 h 628650"/>
              <a:gd name="connsiteX27" fmla="*/ 101852 w 857250"/>
              <a:gd name="connsiteY27" fmla="*/ 279380 h 628650"/>
              <a:gd name="connsiteX28" fmla="*/ 129884 w 857250"/>
              <a:gd name="connsiteY28" fmla="*/ 282161 h 628650"/>
              <a:gd name="connsiteX29" fmla="*/ 240374 w 857250"/>
              <a:gd name="connsiteY29" fmla="*/ 228306 h 628650"/>
              <a:gd name="connsiteX30" fmla="*/ 289999 w 857250"/>
              <a:gd name="connsiteY30" fmla="*/ 238384 h 628650"/>
              <a:gd name="connsiteX31" fmla="*/ 281169 w 857250"/>
              <a:gd name="connsiteY31" fmla="*/ 268721 h 628650"/>
              <a:gd name="connsiteX32" fmla="*/ 281169 w 857250"/>
              <a:gd name="connsiteY32" fmla="*/ 331786 h 628650"/>
              <a:gd name="connsiteX33" fmla="*/ 304210 w 857250"/>
              <a:gd name="connsiteY33" fmla="*/ 379878 h 628650"/>
              <a:gd name="connsiteX34" fmla="*/ 304401 w 857250"/>
              <a:gd name="connsiteY34" fmla="*/ 379973 h 628650"/>
              <a:gd name="connsiteX35" fmla="*/ 374667 w 857250"/>
              <a:gd name="connsiteY35" fmla="*/ 436323 h 628650"/>
              <a:gd name="connsiteX36" fmla="*/ 396069 w 857250"/>
              <a:gd name="connsiteY36" fmla="*/ 450239 h 628650"/>
              <a:gd name="connsiteX37" fmla="*/ 389735 w 857250"/>
              <a:gd name="connsiteY37" fmla="*/ 475194 h 628650"/>
              <a:gd name="connsiteX38" fmla="*/ 389735 w 857250"/>
              <a:gd name="connsiteY38" fmla="*/ 581941 h 628650"/>
              <a:gd name="connsiteX39" fmla="*/ 442532 w 857250"/>
              <a:gd name="connsiteY39" fmla="*/ 634738 h 628650"/>
              <a:gd name="connsiteX40" fmla="*/ 615897 w 857250"/>
              <a:gd name="connsiteY40" fmla="*/ 634738 h 628650"/>
              <a:gd name="connsiteX41" fmla="*/ 668694 w 857250"/>
              <a:gd name="connsiteY41" fmla="*/ 581941 h 628650"/>
              <a:gd name="connsiteX42" fmla="*/ 668694 w 857250"/>
              <a:gd name="connsiteY42" fmla="*/ 475194 h 628650"/>
              <a:gd name="connsiteX43" fmla="*/ 652568 w 857250"/>
              <a:gd name="connsiteY43" fmla="*/ 437371 h 628650"/>
              <a:gd name="connsiteX44" fmla="*/ 665817 w 857250"/>
              <a:gd name="connsiteY44" fmla="*/ 396575 h 628650"/>
              <a:gd name="connsiteX45" fmla="*/ 665817 w 857250"/>
              <a:gd name="connsiteY45" fmla="*/ 314317 h 628650"/>
              <a:gd name="connsiteX46" fmla="*/ 781013 w 857250"/>
              <a:gd name="connsiteY46" fmla="*/ 337644 h 628650"/>
              <a:gd name="connsiteX47" fmla="*/ 793490 w 857250"/>
              <a:gd name="connsiteY47" fmla="*/ 338892 h 628650"/>
              <a:gd name="connsiteX48" fmla="*/ 855984 w 857250"/>
              <a:gd name="connsiteY48" fmla="*/ 287923 h 628650"/>
              <a:gd name="connsiteX49" fmla="*/ 846583 w 857250"/>
              <a:gd name="connsiteY49" fmla="*/ 240108 h 628650"/>
              <a:gd name="connsiteX50" fmla="*/ 515313 w 857250"/>
              <a:gd name="connsiteY50" fmla="*/ 132599 h 628650"/>
              <a:gd name="connsiteX51" fmla="*/ 538354 w 857250"/>
              <a:gd name="connsiteY51" fmla="*/ 102843 h 628650"/>
              <a:gd name="connsiteX52" fmla="*/ 561395 w 857250"/>
              <a:gd name="connsiteY52" fmla="*/ 132599 h 628650"/>
              <a:gd name="connsiteX53" fmla="*/ 561395 w 857250"/>
              <a:gd name="connsiteY53" fmla="*/ 168308 h 628650"/>
              <a:gd name="connsiteX54" fmla="*/ 561395 w 857250"/>
              <a:gd name="connsiteY54" fmla="*/ 206418 h 628650"/>
              <a:gd name="connsiteX55" fmla="*/ 538354 w 857250"/>
              <a:gd name="connsiteY55" fmla="*/ 236174 h 628650"/>
              <a:gd name="connsiteX56" fmla="*/ 515313 w 857250"/>
              <a:gd name="connsiteY56" fmla="*/ 206418 h 628650"/>
              <a:gd name="connsiteX57" fmla="*/ 515313 w 857250"/>
              <a:gd name="connsiteY57" fmla="*/ 132599 h 628650"/>
              <a:gd name="connsiteX58" fmla="*/ 436208 w 857250"/>
              <a:gd name="connsiteY58" fmla="*/ 113787 h 628650"/>
              <a:gd name="connsiteX59" fmla="*/ 461354 w 857250"/>
              <a:gd name="connsiteY59" fmla="*/ 84031 h 628650"/>
              <a:gd name="connsiteX60" fmla="*/ 478537 w 857250"/>
              <a:gd name="connsiteY60" fmla="*/ 92099 h 628650"/>
              <a:gd name="connsiteX61" fmla="*/ 486500 w 857250"/>
              <a:gd name="connsiteY61" fmla="*/ 113797 h 628650"/>
              <a:gd name="connsiteX62" fmla="*/ 486500 w 857250"/>
              <a:gd name="connsiteY62" fmla="*/ 187616 h 628650"/>
              <a:gd name="connsiteX63" fmla="*/ 461449 w 857250"/>
              <a:gd name="connsiteY63" fmla="*/ 217372 h 628650"/>
              <a:gd name="connsiteX64" fmla="*/ 455982 w 857250"/>
              <a:gd name="connsiteY64" fmla="*/ 203837 h 628650"/>
              <a:gd name="connsiteX65" fmla="*/ 436208 w 857250"/>
              <a:gd name="connsiteY65" fmla="*/ 182529 h 628650"/>
              <a:gd name="connsiteX66" fmla="*/ 436208 w 857250"/>
              <a:gd name="connsiteY66" fmla="*/ 113787 h 628650"/>
              <a:gd name="connsiteX67" fmla="*/ 357303 w 857250"/>
              <a:gd name="connsiteY67" fmla="*/ 134133 h 628650"/>
              <a:gd name="connsiteX68" fmla="*/ 357303 w 857250"/>
              <a:gd name="connsiteY68" fmla="*/ 133847 h 628650"/>
              <a:gd name="connsiteX69" fmla="*/ 357303 w 857250"/>
              <a:gd name="connsiteY69" fmla="*/ 113787 h 628650"/>
              <a:gd name="connsiteX70" fmla="*/ 357398 w 857250"/>
              <a:gd name="connsiteY70" fmla="*/ 110816 h 628650"/>
              <a:gd name="connsiteX71" fmla="*/ 382353 w 857250"/>
              <a:gd name="connsiteY71" fmla="*/ 84031 h 628650"/>
              <a:gd name="connsiteX72" fmla="*/ 399441 w 857250"/>
              <a:gd name="connsiteY72" fmla="*/ 92099 h 628650"/>
              <a:gd name="connsiteX73" fmla="*/ 407404 w 857250"/>
              <a:gd name="connsiteY73" fmla="*/ 113797 h 628650"/>
              <a:gd name="connsiteX74" fmla="*/ 407404 w 857250"/>
              <a:gd name="connsiteY74" fmla="*/ 179253 h 628650"/>
              <a:gd name="connsiteX75" fmla="*/ 391374 w 857250"/>
              <a:gd name="connsiteY75" fmla="*/ 185682 h 628650"/>
              <a:gd name="connsiteX76" fmla="*/ 359312 w 857250"/>
              <a:gd name="connsiteY76" fmla="*/ 198931 h 628650"/>
              <a:gd name="connsiteX77" fmla="*/ 357293 w 857250"/>
              <a:gd name="connsiteY77" fmla="*/ 187606 h 628650"/>
              <a:gd name="connsiteX78" fmla="*/ 357293 w 857250"/>
              <a:gd name="connsiteY78" fmla="*/ 134133 h 628650"/>
              <a:gd name="connsiteX79" fmla="*/ 607258 w 857250"/>
              <a:gd name="connsiteY79" fmla="*/ 514904 h 628650"/>
              <a:gd name="connsiteX80" fmla="*/ 583464 w 857250"/>
              <a:gd name="connsiteY80" fmla="*/ 491111 h 628650"/>
              <a:gd name="connsiteX81" fmla="*/ 607258 w 857250"/>
              <a:gd name="connsiteY81" fmla="*/ 467317 h 628650"/>
              <a:gd name="connsiteX82" fmla="*/ 631051 w 857250"/>
              <a:gd name="connsiteY82" fmla="*/ 491111 h 628650"/>
              <a:gd name="connsiteX83" fmla="*/ 607258 w 857250"/>
              <a:gd name="connsiteY83" fmla="*/ 514904 h 628650"/>
              <a:gd name="connsiteX84" fmla="*/ 637033 w 857250"/>
              <a:gd name="connsiteY84" fmla="*/ 314317 h 628650"/>
              <a:gd name="connsiteX85" fmla="*/ 637033 w 857250"/>
              <a:gd name="connsiteY85" fmla="*/ 396585 h 628650"/>
              <a:gd name="connsiteX86" fmla="*/ 626765 w 857250"/>
              <a:gd name="connsiteY86" fmla="*/ 423559 h 628650"/>
              <a:gd name="connsiteX87" fmla="*/ 615916 w 857250"/>
              <a:gd name="connsiteY87" fmla="*/ 422407 h 628650"/>
              <a:gd name="connsiteX88" fmla="*/ 521742 w 857250"/>
              <a:gd name="connsiteY88" fmla="*/ 422407 h 628650"/>
              <a:gd name="connsiteX89" fmla="*/ 442551 w 857250"/>
              <a:gd name="connsiteY89" fmla="*/ 422407 h 628650"/>
              <a:gd name="connsiteX90" fmla="*/ 417110 w 857250"/>
              <a:gd name="connsiteY90" fmla="*/ 428932 h 628650"/>
              <a:gd name="connsiteX91" fmla="*/ 392059 w 857250"/>
              <a:gd name="connsiteY91" fmla="*/ 413377 h 628650"/>
              <a:gd name="connsiteX92" fmla="*/ 322365 w 857250"/>
              <a:gd name="connsiteY92" fmla="*/ 357408 h 628650"/>
              <a:gd name="connsiteX93" fmla="*/ 309982 w 857250"/>
              <a:gd name="connsiteY93" fmla="*/ 331777 h 628650"/>
              <a:gd name="connsiteX94" fmla="*/ 309982 w 857250"/>
              <a:gd name="connsiteY94" fmla="*/ 268711 h 628650"/>
              <a:gd name="connsiteX95" fmla="*/ 323041 w 857250"/>
              <a:gd name="connsiteY95" fmla="*/ 245004 h 628650"/>
              <a:gd name="connsiteX96" fmla="*/ 326499 w 857250"/>
              <a:gd name="connsiteY96" fmla="*/ 243661 h 628650"/>
              <a:gd name="connsiteX97" fmla="*/ 326594 w 857250"/>
              <a:gd name="connsiteY97" fmla="*/ 243565 h 628650"/>
              <a:gd name="connsiteX98" fmla="*/ 402337 w 857250"/>
              <a:gd name="connsiteY98" fmla="*/ 212276 h 628650"/>
              <a:gd name="connsiteX99" fmla="*/ 403108 w 857250"/>
              <a:gd name="connsiteY99" fmla="*/ 211990 h 628650"/>
              <a:gd name="connsiteX100" fmla="*/ 404642 w 857250"/>
              <a:gd name="connsiteY100" fmla="*/ 211219 h 628650"/>
              <a:gd name="connsiteX101" fmla="*/ 430845 w 857250"/>
              <a:gd name="connsiteY101" fmla="*/ 217934 h 628650"/>
              <a:gd name="connsiteX102" fmla="*/ 434684 w 857250"/>
              <a:gd name="connsiteY102" fmla="*/ 232431 h 628650"/>
              <a:gd name="connsiteX103" fmla="*/ 420958 w 857250"/>
              <a:gd name="connsiteY103" fmla="*/ 256529 h 628650"/>
              <a:gd name="connsiteX104" fmla="*/ 383230 w 857250"/>
              <a:gd name="connsiteY104" fmla="*/ 277551 h 628650"/>
              <a:gd name="connsiteX105" fmla="*/ 383134 w 857250"/>
              <a:gd name="connsiteY105" fmla="*/ 277646 h 628650"/>
              <a:gd name="connsiteX106" fmla="*/ 382658 w 857250"/>
              <a:gd name="connsiteY106" fmla="*/ 278027 h 628650"/>
              <a:gd name="connsiteX107" fmla="*/ 380448 w 857250"/>
              <a:gd name="connsiteY107" fmla="*/ 279751 h 628650"/>
              <a:gd name="connsiteX108" fmla="*/ 380067 w 857250"/>
              <a:gd name="connsiteY108" fmla="*/ 279941 h 628650"/>
              <a:gd name="connsiteX109" fmla="*/ 379877 w 857250"/>
              <a:gd name="connsiteY109" fmla="*/ 280227 h 628650"/>
              <a:gd name="connsiteX110" fmla="*/ 377096 w 857250"/>
              <a:gd name="connsiteY110" fmla="*/ 284447 h 628650"/>
              <a:gd name="connsiteX111" fmla="*/ 376905 w 857250"/>
              <a:gd name="connsiteY111" fmla="*/ 285018 h 628650"/>
              <a:gd name="connsiteX112" fmla="*/ 375943 w 857250"/>
              <a:gd name="connsiteY112" fmla="*/ 289819 h 628650"/>
              <a:gd name="connsiteX113" fmla="*/ 375943 w 857250"/>
              <a:gd name="connsiteY113" fmla="*/ 290495 h 628650"/>
              <a:gd name="connsiteX114" fmla="*/ 376905 w 857250"/>
              <a:gd name="connsiteY114" fmla="*/ 295201 h 628650"/>
              <a:gd name="connsiteX115" fmla="*/ 377191 w 857250"/>
              <a:gd name="connsiteY115" fmla="*/ 295877 h 628650"/>
              <a:gd name="connsiteX116" fmla="*/ 377667 w 857250"/>
              <a:gd name="connsiteY116" fmla="*/ 297125 h 628650"/>
              <a:gd name="connsiteX117" fmla="*/ 379972 w 857250"/>
              <a:gd name="connsiteY117" fmla="*/ 300096 h 628650"/>
              <a:gd name="connsiteX118" fmla="*/ 380067 w 857250"/>
              <a:gd name="connsiteY118" fmla="*/ 300287 h 628650"/>
              <a:gd name="connsiteX119" fmla="*/ 380448 w 857250"/>
              <a:gd name="connsiteY119" fmla="*/ 300573 h 628650"/>
              <a:gd name="connsiteX120" fmla="*/ 383906 w 857250"/>
              <a:gd name="connsiteY120" fmla="*/ 302973 h 628650"/>
              <a:gd name="connsiteX121" fmla="*/ 384287 w 857250"/>
              <a:gd name="connsiteY121" fmla="*/ 303163 h 628650"/>
              <a:gd name="connsiteX122" fmla="*/ 388030 w 857250"/>
              <a:gd name="connsiteY122" fmla="*/ 304316 h 628650"/>
              <a:gd name="connsiteX123" fmla="*/ 388411 w 857250"/>
              <a:gd name="connsiteY123" fmla="*/ 304411 h 628650"/>
              <a:gd name="connsiteX124" fmla="*/ 508407 w 857250"/>
              <a:gd name="connsiteY124" fmla="*/ 389555 h 628650"/>
              <a:gd name="connsiteX125" fmla="*/ 521752 w 857250"/>
              <a:gd name="connsiteY125" fmla="*/ 398480 h 628650"/>
              <a:gd name="connsiteX126" fmla="*/ 527219 w 857250"/>
              <a:gd name="connsiteY126" fmla="*/ 397328 h 628650"/>
              <a:gd name="connsiteX127" fmla="*/ 535087 w 857250"/>
              <a:gd name="connsiteY127" fmla="*/ 378611 h 628650"/>
              <a:gd name="connsiteX128" fmla="*/ 429302 w 857250"/>
              <a:gd name="connsiteY128" fmla="*/ 284828 h 628650"/>
              <a:gd name="connsiteX129" fmla="*/ 434969 w 857250"/>
              <a:gd name="connsiteY129" fmla="*/ 281561 h 628650"/>
              <a:gd name="connsiteX130" fmla="*/ 448790 w 857250"/>
              <a:gd name="connsiteY130" fmla="*/ 270426 h 628650"/>
              <a:gd name="connsiteX131" fmla="*/ 468850 w 857250"/>
              <a:gd name="connsiteY131" fmla="*/ 274455 h 628650"/>
              <a:gd name="connsiteX132" fmla="*/ 468945 w 857250"/>
              <a:gd name="connsiteY132" fmla="*/ 274455 h 628650"/>
              <a:gd name="connsiteX133" fmla="*/ 575787 w 857250"/>
              <a:gd name="connsiteY133" fmla="*/ 296153 h 628650"/>
              <a:gd name="connsiteX134" fmla="*/ 575978 w 857250"/>
              <a:gd name="connsiteY134" fmla="*/ 296153 h 628650"/>
              <a:gd name="connsiteX135" fmla="*/ 637033 w 857250"/>
              <a:gd name="connsiteY135" fmla="*/ 308536 h 628650"/>
              <a:gd name="connsiteX136" fmla="*/ 637033 w 857250"/>
              <a:gd name="connsiteY136" fmla="*/ 314317 h 628650"/>
              <a:gd name="connsiteX137" fmla="*/ 637033 w 857250"/>
              <a:gd name="connsiteY137" fmla="*/ 196341 h 628650"/>
              <a:gd name="connsiteX138" fmla="*/ 637033 w 857250"/>
              <a:gd name="connsiteY138" fmla="*/ 196436 h 628650"/>
              <a:gd name="connsiteX139" fmla="*/ 637033 w 857250"/>
              <a:gd name="connsiteY139" fmla="*/ 242127 h 628650"/>
              <a:gd name="connsiteX140" fmla="*/ 613611 w 857250"/>
              <a:gd name="connsiteY140" fmla="*/ 271883 h 628650"/>
              <a:gd name="connsiteX141" fmla="*/ 590189 w 857250"/>
              <a:gd name="connsiteY141" fmla="*/ 242127 h 628650"/>
              <a:gd name="connsiteX142" fmla="*/ 590189 w 857250"/>
              <a:gd name="connsiteY142" fmla="*/ 206418 h 628650"/>
              <a:gd name="connsiteX143" fmla="*/ 590189 w 857250"/>
              <a:gd name="connsiteY143" fmla="*/ 168308 h 628650"/>
              <a:gd name="connsiteX144" fmla="*/ 613611 w 857250"/>
              <a:gd name="connsiteY144" fmla="*/ 138552 h 628650"/>
              <a:gd name="connsiteX145" fmla="*/ 637033 w 857250"/>
              <a:gd name="connsiteY145" fmla="*/ 168308 h 628650"/>
              <a:gd name="connsiteX146" fmla="*/ 637033 w 857250"/>
              <a:gd name="connsiteY146" fmla="*/ 196341 h 628650"/>
              <a:gd name="connsiteX147" fmla="*/ 806892 w 857250"/>
              <a:gd name="connsiteY147" fmla="*/ 295248 h 628650"/>
              <a:gd name="connsiteX148" fmla="*/ 773574 w 857250"/>
              <a:gd name="connsiteY148" fmla="*/ 288533 h 628650"/>
              <a:gd name="connsiteX149" fmla="*/ 780289 w 857250"/>
              <a:gd name="connsiteY149" fmla="*/ 255215 h 628650"/>
              <a:gd name="connsiteX150" fmla="*/ 813607 w 857250"/>
              <a:gd name="connsiteY150" fmla="*/ 261930 h 628650"/>
              <a:gd name="connsiteX151" fmla="*/ 806892 w 857250"/>
              <a:gd name="connsiteY151" fmla="*/ 295248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857250" h="628650">
                <a:moveTo>
                  <a:pt x="846583" y="240108"/>
                </a:moveTo>
                <a:cubicBezTo>
                  <a:pt x="837172" y="225897"/>
                  <a:pt x="822780" y="216210"/>
                  <a:pt x="806168" y="212847"/>
                </a:cubicBezTo>
                <a:cubicBezTo>
                  <a:pt x="785918" y="208818"/>
                  <a:pt x="748475" y="201236"/>
                  <a:pt x="702689" y="192016"/>
                </a:cubicBezTo>
                <a:lnTo>
                  <a:pt x="665827" y="184530"/>
                </a:lnTo>
                <a:lnTo>
                  <a:pt x="665827" y="168308"/>
                </a:lnTo>
                <a:cubicBezTo>
                  <a:pt x="665827" y="136057"/>
                  <a:pt x="642405" y="109749"/>
                  <a:pt x="613611" y="109749"/>
                </a:cubicBezTo>
                <a:cubicBezTo>
                  <a:pt x="604391" y="109749"/>
                  <a:pt x="595856" y="112435"/>
                  <a:pt x="588265" y="117140"/>
                </a:cubicBezTo>
                <a:cubicBezTo>
                  <a:pt x="582312" y="92280"/>
                  <a:pt x="562252" y="74040"/>
                  <a:pt x="538344" y="74040"/>
                </a:cubicBezTo>
                <a:cubicBezTo>
                  <a:pt x="527114" y="74040"/>
                  <a:pt x="516646" y="78164"/>
                  <a:pt x="508198" y="85079"/>
                </a:cubicBezTo>
                <a:cubicBezTo>
                  <a:pt x="505893" y="80755"/>
                  <a:pt x="503302" y="76630"/>
                  <a:pt x="500035" y="72887"/>
                </a:cubicBezTo>
                <a:cubicBezTo>
                  <a:pt x="489957" y="61657"/>
                  <a:pt x="475841" y="55228"/>
                  <a:pt x="461354" y="55228"/>
                </a:cubicBezTo>
                <a:cubicBezTo>
                  <a:pt x="445704" y="55228"/>
                  <a:pt x="431693" y="62524"/>
                  <a:pt x="421806" y="74040"/>
                </a:cubicBezTo>
                <a:cubicBezTo>
                  <a:pt x="421520" y="73754"/>
                  <a:pt x="421234" y="73268"/>
                  <a:pt x="420939" y="72887"/>
                </a:cubicBezTo>
                <a:cubicBezTo>
                  <a:pt x="410671" y="61467"/>
                  <a:pt x="396936" y="55228"/>
                  <a:pt x="382353" y="55228"/>
                </a:cubicBezTo>
                <a:cubicBezTo>
                  <a:pt x="354036" y="55228"/>
                  <a:pt x="330709" y="79126"/>
                  <a:pt x="328689" y="109463"/>
                </a:cubicBezTo>
                <a:cubicBezTo>
                  <a:pt x="328594" y="110901"/>
                  <a:pt x="328499" y="112340"/>
                  <a:pt x="328499" y="113787"/>
                </a:cubicBezTo>
                <a:lnTo>
                  <a:pt x="328499" y="116378"/>
                </a:lnTo>
                <a:lnTo>
                  <a:pt x="265720" y="103710"/>
                </a:lnTo>
                <a:cubicBezTo>
                  <a:pt x="251708" y="52542"/>
                  <a:pt x="210237" y="13480"/>
                  <a:pt x="157630" y="2821"/>
                </a:cubicBezTo>
                <a:cubicBezTo>
                  <a:pt x="112891" y="-6190"/>
                  <a:pt x="67685" y="6717"/>
                  <a:pt x="34872" y="36787"/>
                </a:cubicBezTo>
                <a:cubicBezTo>
                  <a:pt x="28223" y="42883"/>
                  <a:pt x="31290" y="53923"/>
                  <a:pt x="40187" y="55390"/>
                </a:cubicBezTo>
                <a:lnTo>
                  <a:pt x="119844" y="68572"/>
                </a:lnTo>
                <a:cubicBezTo>
                  <a:pt x="132103" y="70601"/>
                  <a:pt x="140390" y="82183"/>
                  <a:pt x="138361" y="94433"/>
                </a:cubicBezTo>
                <a:lnTo>
                  <a:pt x="124321" y="179319"/>
                </a:lnTo>
                <a:cubicBezTo>
                  <a:pt x="122292" y="191578"/>
                  <a:pt x="110710" y="199865"/>
                  <a:pt x="98461" y="197836"/>
                </a:cubicBezTo>
                <a:lnTo>
                  <a:pt x="12421" y="183606"/>
                </a:lnTo>
                <a:cubicBezTo>
                  <a:pt x="3954" y="182205"/>
                  <a:pt x="-2523" y="190826"/>
                  <a:pt x="963" y="198665"/>
                </a:cubicBezTo>
                <a:cubicBezTo>
                  <a:pt x="19365" y="240032"/>
                  <a:pt x="56446" y="270235"/>
                  <a:pt x="101852" y="279380"/>
                </a:cubicBezTo>
                <a:cubicBezTo>
                  <a:pt x="111167" y="281304"/>
                  <a:pt x="120568" y="282161"/>
                  <a:pt x="129884" y="282161"/>
                </a:cubicBezTo>
                <a:cubicBezTo>
                  <a:pt x="172699" y="282161"/>
                  <a:pt x="213399" y="262482"/>
                  <a:pt x="240374" y="228306"/>
                </a:cubicBezTo>
                <a:lnTo>
                  <a:pt x="289999" y="238384"/>
                </a:lnTo>
                <a:cubicBezTo>
                  <a:pt x="284332" y="247309"/>
                  <a:pt x="281169" y="257777"/>
                  <a:pt x="281169" y="268721"/>
                </a:cubicBezTo>
                <a:lnTo>
                  <a:pt x="281169" y="331786"/>
                </a:lnTo>
                <a:cubicBezTo>
                  <a:pt x="281169" y="350503"/>
                  <a:pt x="289618" y="368067"/>
                  <a:pt x="304210" y="379878"/>
                </a:cubicBezTo>
                <a:cubicBezTo>
                  <a:pt x="304305" y="379878"/>
                  <a:pt x="304305" y="379878"/>
                  <a:pt x="304401" y="379973"/>
                </a:cubicBezTo>
                <a:lnTo>
                  <a:pt x="374667" y="436323"/>
                </a:lnTo>
                <a:cubicBezTo>
                  <a:pt x="382534" y="441990"/>
                  <a:pt x="389545" y="446496"/>
                  <a:pt x="396069" y="450239"/>
                </a:cubicBezTo>
                <a:cubicBezTo>
                  <a:pt x="392040" y="457630"/>
                  <a:pt x="389735" y="466174"/>
                  <a:pt x="389735" y="475194"/>
                </a:cubicBezTo>
                <a:lnTo>
                  <a:pt x="389735" y="581941"/>
                </a:lnTo>
                <a:cubicBezTo>
                  <a:pt x="389735" y="610983"/>
                  <a:pt x="413491" y="634738"/>
                  <a:pt x="442532" y="634738"/>
                </a:cubicBezTo>
                <a:lnTo>
                  <a:pt x="615897" y="634738"/>
                </a:lnTo>
                <a:cubicBezTo>
                  <a:pt x="644939" y="634738"/>
                  <a:pt x="668694" y="610983"/>
                  <a:pt x="668694" y="581941"/>
                </a:cubicBezTo>
                <a:lnTo>
                  <a:pt x="668694" y="475194"/>
                </a:lnTo>
                <a:cubicBezTo>
                  <a:pt x="668694" y="460412"/>
                  <a:pt x="662550" y="446972"/>
                  <a:pt x="652568" y="437371"/>
                </a:cubicBezTo>
                <a:cubicBezTo>
                  <a:pt x="660922" y="425855"/>
                  <a:pt x="665817" y="411834"/>
                  <a:pt x="665817" y="396575"/>
                </a:cubicBezTo>
                <a:lnTo>
                  <a:pt x="665817" y="314317"/>
                </a:lnTo>
                <a:lnTo>
                  <a:pt x="781013" y="337644"/>
                </a:lnTo>
                <a:cubicBezTo>
                  <a:pt x="785137" y="338511"/>
                  <a:pt x="789366" y="338892"/>
                  <a:pt x="793490" y="338892"/>
                </a:cubicBezTo>
                <a:cubicBezTo>
                  <a:pt x="823151" y="338892"/>
                  <a:pt x="849840" y="318061"/>
                  <a:pt x="855984" y="287923"/>
                </a:cubicBezTo>
                <a:cubicBezTo>
                  <a:pt x="859346" y="271312"/>
                  <a:pt x="855993" y="254414"/>
                  <a:pt x="846583" y="240108"/>
                </a:cubicBezTo>
                <a:close/>
                <a:moveTo>
                  <a:pt x="515313" y="132599"/>
                </a:moveTo>
                <a:cubicBezTo>
                  <a:pt x="515313" y="116473"/>
                  <a:pt x="525876" y="102843"/>
                  <a:pt x="538354" y="102843"/>
                </a:cubicBezTo>
                <a:cubicBezTo>
                  <a:pt x="550832" y="102843"/>
                  <a:pt x="561395" y="116473"/>
                  <a:pt x="561395" y="132599"/>
                </a:cubicBezTo>
                <a:lnTo>
                  <a:pt x="561395" y="168308"/>
                </a:lnTo>
                <a:lnTo>
                  <a:pt x="561395" y="206418"/>
                </a:lnTo>
                <a:cubicBezTo>
                  <a:pt x="561395" y="222544"/>
                  <a:pt x="550832" y="236174"/>
                  <a:pt x="538354" y="236174"/>
                </a:cubicBezTo>
                <a:cubicBezTo>
                  <a:pt x="525876" y="236174"/>
                  <a:pt x="515313" y="222544"/>
                  <a:pt x="515313" y="206418"/>
                </a:cubicBezTo>
                <a:lnTo>
                  <a:pt x="515313" y="132599"/>
                </a:lnTo>
                <a:close/>
                <a:moveTo>
                  <a:pt x="436208" y="113787"/>
                </a:moveTo>
                <a:cubicBezTo>
                  <a:pt x="436208" y="97662"/>
                  <a:pt x="447723" y="84031"/>
                  <a:pt x="461354" y="84031"/>
                </a:cubicBezTo>
                <a:cubicBezTo>
                  <a:pt x="467783" y="84031"/>
                  <a:pt x="473927" y="86908"/>
                  <a:pt x="478537" y="92099"/>
                </a:cubicBezTo>
                <a:cubicBezTo>
                  <a:pt x="483718" y="97862"/>
                  <a:pt x="486500" y="105539"/>
                  <a:pt x="486500" y="113797"/>
                </a:cubicBezTo>
                <a:lnTo>
                  <a:pt x="486500" y="187616"/>
                </a:lnTo>
                <a:cubicBezTo>
                  <a:pt x="486500" y="203741"/>
                  <a:pt x="475079" y="217277"/>
                  <a:pt x="461449" y="217372"/>
                </a:cubicBezTo>
                <a:cubicBezTo>
                  <a:pt x="460201" y="212666"/>
                  <a:pt x="458372" y="208056"/>
                  <a:pt x="455982" y="203837"/>
                </a:cubicBezTo>
                <a:cubicBezTo>
                  <a:pt x="451371" y="195579"/>
                  <a:pt x="444942" y="187425"/>
                  <a:pt x="436208" y="182529"/>
                </a:cubicBezTo>
                <a:lnTo>
                  <a:pt x="436208" y="113787"/>
                </a:lnTo>
                <a:close/>
                <a:moveTo>
                  <a:pt x="357303" y="134133"/>
                </a:moveTo>
                <a:cubicBezTo>
                  <a:pt x="357303" y="134038"/>
                  <a:pt x="357303" y="133942"/>
                  <a:pt x="357303" y="133847"/>
                </a:cubicBezTo>
                <a:lnTo>
                  <a:pt x="357303" y="113787"/>
                </a:lnTo>
                <a:cubicBezTo>
                  <a:pt x="357303" y="112730"/>
                  <a:pt x="357303" y="111768"/>
                  <a:pt x="357398" y="110816"/>
                </a:cubicBezTo>
                <a:cubicBezTo>
                  <a:pt x="358741" y="96033"/>
                  <a:pt x="369685" y="84031"/>
                  <a:pt x="382353" y="84031"/>
                </a:cubicBezTo>
                <a:cubicBezTo>
                  <a:pt x="388687" y="84031"/>
                  <a:pt x="394736" y="86908"/>
                  <a:pt x="399441" y="92099"/>
                </a:cubicBezTo>
                <a:cubicBezTo>
                  <a:pt x="404623" y="97862"/>
                  <a:pt x="407404" y="105539"/>
                  <a:pt x="407404" y="113797"/>
                </a:cubicBezTo>
                <a:lnTo>
                  <a:pt x="407404" y="179253"/>
                </a:lnTo>
                <a:cubicBezTo>
                  <a:pt x="402413" y="180500"/>
                  <a:pt x="397136" y="182520"/>
                  <a:pt x="391374" y="185682"/>
                </a:cubicBezTo>
                <a:lnTo>
                  <a:pt x="359312" y="198931"/>
                </a:lnTo>
                <a:cubicBezTo>
                  <a:pt x="358065" y="195283"/>
                  <a:pt x="357293" y="191540"/>
                  <a:pt x="357293" y="187606"/>
                </a:cubicBezTo>
                <a:lnTo>
                  <a:pt x="357293" y="134133"/>
                </a:lnTo>
                <a:close/>
                <a:moveTo>
                  <a:pt x="607258" y="514904"/>
                </a:moveTo>
                <a:cubicBezTo>
                  <a:pt x="594113" y="514904"/>
                  <a:pt x="583464" y="504255"/>
                  <a:pt x="583464" y="491111"/>
                </a:cubicBezTo>
                <a:cubicBezTo>
                  <a:pt x="583464" y="477966"/>
                  <a:pt x="594113" y="467317"/>
                  <a:pt x="607258" y="467317"/>
                </a:cubicBezTo>
                <a:cubicBezTo>
                  <a:pt x="620402" y="467317"/>
                  <a:pt x="631051" y="477966"/>
                  <a:pt x="631051" y="491111"/>
                </a:cubicBezTo>
                <a:cubicBezTo>
                  <a:pt x="631051" y="504246"/>
                  <a:pt x="620402" y="514904"/>
                  <a:pt x="607258" y="514904"/>
                </a:cubicBezTo>
                <a:close/>
                <a:moveTo>
                  <a:pt x="637033" y="314317"/>
                </a:moveTo>
                <a:lnTo>
                  <a:pt x="637033" y="396585"/>
                </a:lnTo>
                <a:cubicBezTo>
                  <a:pt x="637033" y="406948"/>
                  <a:pt x="633099" y="416359"/>
                  <a:pt x="626765" y="423559"/>
                </a:cubicBezTo>
                <a:cubicBezTo>
                  <a:pt x="623212" y="422788"/>
                  <a:pt x="619659" y="422407"/>
                  <a:pt x="615916" y="422407"/>
                </a:cubicBezTo>
                <a:lnTo>
                  <a:pt x="521742" y="422407"/>
                </a:lnTo>
                <a:lnTo>
                  <a:pt x="442551" y="422407"/>
                </a:lnTo>
                <a:cubicBezTo>
                  <a:pt x="433341" y="422407"/>
                  <a:pt x="424701" y="424807"/>
                  <a:pt x="417110" y="428932"/>
                </a:cubicBezTo>
                <a:cubicBezTo>
                  <a:pt x="410004" y="425379"/>
                  <a:pt x="401946" y="420483"/>
                  <a:pt x="392059" y="413377"/>
                </a:cubicBezTo>
                <a:lnTo>
                  <a:pt x="322365" y="357408"/>
                </a:lnTo>
                <a:cubicBezTo>
                  <a:pt x="314497" y="351074"/>
                  <a:pt x="309982" y="341759"/>
                  <a:pt x="309982" y="331777"/>
                </a:cubicBezTo>
                <a:lnTo>
                  <a:pt x="309982" y="268711"/>
                </a:lnTo>
                <a:cubicBezTo>
                  <a:pt x="309982" y="258920"/>
                  <a:pt x="314973" y="249900"/>
                  <a:pt x="323041" y="245004"/>
                </a:cubicBezTo>
                <a:lnTo>
                  <a:pt x="326499" y="243661"/>
                </a:lnTo>
                <a:cubicBezTo>
                  <a:pt x="326499" y="243565"/>
                  <a:pt x="326499" y="243565"/>
                  <a:pt x="326594" y="243565"/>
                </a:cubicBezTo>
                <a:lnTo>
                  <a:pt x="402337" y="212276"/>
                </a:lnTo>
                <a:lnTo>
                  <a:pt x="403108" y="211990"/>
                </a:lnTo>
                <a:cubicBezTo>
                  <a:pt x="403680" y="211800"/>
                  <a:pt x="404166" y="211514"/>
                  <a:pt x="404642" y="211219"/>
                </a:cubicBezTo>
                <a:cubicBezTo>
                  <a:pt x="418558" y="203446"/>
                  <a:pt x="423454" y="204694"/>
                  <a:pt x="430845" y="217934"/>
                </a:cubicBezTo>
                <a:cubicBezTo>
                  <a:pt x="433436" y="222449"/>
                  <a:pt x="434684" y="227249"/>
                  <a:pt x="434684" y="232431"/>
                </a:cubicBezTo>
                <a:cubicBezTo>
                  <a:pt x="434684" y="242508"/>
                  <a:pt x="429407" y="251728"/>
                  <a:pt x="420958" y="256529"/>
                </a:cubicBezTo>
                <a:lnTo>
                  <a:pt x="383230" y="277551"/>
                </a:lnTo>
                <a:cubicBezTo>
                  <a:pt x="383230" y="277551"/>
                  <a:pt x="383230" y="277646"/>
                  <a:pt x="383134" y="277646"/>
                </a:cubicBezTo>
                <a:cubicBezTo>
                  <a:pt x="382944" y="277741"/>
                  <a:pt x="382849" y="277836"/>
                  <a:pt x="382658" y="278027"/>
                </a:cubicBezTo>
                <a:cubicBezTo>
                  <a:pt x="381791" y="278503"/>
                  <a:pt x="381125" y="279084"/>
                  <a:pt x="380448" y="279751"/>
                </a:cubicBezTo>
                <a:cubicBezTo>
                  <a:pt x="380353" y="279751"/>
                  <a:pt x="380163" y="279846"/>
                  <a:pt x="380067" y="279941"/>
                </a:cubicBezTo>
                <a:cubicBezTo>
                  <a:pt x="380067" y="280037"/>
                  <a:pt x="379972" y="280132"/>
                  <a:pt x="379877" y="280227"/>
                </a:cubicBezTo>
                <a:cubicBezTo>
                  <a:pt x="378724" y="281475"/>
                  <a:pt x="377762" y="282913"/>
                  <a:pt x="377096" y="284447"/>
                </a:cubicBezTo>
                <a:cubicBezTo>
                  <a:pt x="377000" y="284637"/>
                  <a:pt x="377000" y="284828"/>
                  <a:pt x="376905" y="285018"/>
                </a:cubicBezTo>
                <a:cubicBezTo>
                  <a:pt x="376334" y="286552"/>
                  <a:pt x="375943" y="288190"/>
                  <a:pt x="375943" y="289819"/>
                </a:cubicBezTo>
                <a:cubicBezTo>
                  <a:pt x="375943" y="290009"/>
                  <a:pt x="375943" y="290200"/>
                  <a:pt x="375943" y="290495"/>
                </a:cubicBezTo>
                <a:cubicBezTo>
                  <a:pt x="376038" y="292029"/>
                  <a:pt x="376324" y="293667"/>
                  <a:pt x="376905" y="295201"/>
                </a:cubicBezTo>
                <a:cubicBezTo>
                  <a:pt x="377000" y="295486"/>
                  <a:pt x="377096" y="295677"/>
                  <a:pt x="377191" y="295877"/>
                </a:cubicBezTo>
                <a:cubicBezTo>
                  <a:pt x="377381" y="296258"/>
                  <a:pt x="377477" y="296744"/>
                  <a:pt x="377667" y="297125"/>
                </a:cubicBezTo>
                <a:cubicBezTo>
                  <a:pt x="378343" y="298277"/>
                  <a:pt x="379105" y="299239"/>
                  <a:pt x="379972" y="300096"/>
                </a:cubicBezTo>
                <a:cubicBezTo>
                  <a:pt x="379972" y="300096"/>
                  <a:pt x="380067" y="300192"/>
                  <a:pt x="380067" y="300287"/>
                </a:cubicBezTo>
                <a:cubicBezTo>
                  <a:pt x="380258" y="300382"/>
                  <a:pt x="380353" y="300477"/>
                  <a:pt x="380448" y="300573"/>
                </a:cubicBezTo>
                <a:cubicBezTo>
                  <a:pt x="381506" y="301535"/>
                  <a:pt x="382658" y="302392"/>
                  <a:pt x="383906" y="302973"/>
                </a:cubicBezTo>
                <a:cubicBezTo>
                  <a:pt x="384001" y="303068"/>
                  <a:pt x="384192" y="303068"/>
                  <a:pt x="384287" y="303163"/>
                </a:cubicBezTo>
                <a:cubicBezTo>
                  <a:pt x="385439" y="303735"/>
                  <a:pt x="386687" y="304030"/>
                  <a:pt x="388030" y="304316"/>
                </a:cubicBezTo>
                <a:cubicBezTo>
                  <a:pt x="388125" y="304316"/>
                  <a:pt x="388221" y="304411"/>
                  <a:pt x="388411" y="304411"/>
                </a:cubicBezTo>
                <a:cubicBezTo>
                  <a:pt x="449943" y="315260"/>
                  <a:pt x="489205" y="343092"/>
                  <a:pt x="508407" y="389555"/>
                </a:cubicBezTo>
                <a:cubicBezTo>
                  <a:pt x="510712" y="395127"/>
                  <a:pt x="516084" y="398480"/>
                  <a:pt x="521752" y="398480"/>
                </a:cubicBezTo>
                <a:cubicBezTo>
                  <a:pt x="523571" y="398480"/>
                  <a:pt x="525495" y="398099"/>
                  <a:pt x="527219" y="397328"/>
                </a:cubicBezTo>
                <a:cubicBezTo>
                  <a:pt x="534610" y="394356"/>
                  <a:pt x="538068" y="385907"/>
                  <a:pt x="535087" y="378611"/>
                </a:cubicBezTo>
                <a:cubicBezTo>
                  <a:pt x="515884" y="332243"/>
                  <a:pt x="481137" y="301430"/>
                  <a:pt x="429302" y="284828"/>
                </a:cubicBezTo>
                <a:lnTo>
                  <a:pt x="434969" y="281561"/>
                </a:lnTo>
                <a:cubicBezTo>
                  <a:pt x="440246" y="278684"/>
                  <a:pt x="444856" y="274846"/>
                  <a:pt x="448790" y="270426"/>
                </a:cubicBezTo>
                <a:lnTo>
                  <a:pt x="468850" y="274455"/>
                </a:lnTo>
                <a:cubicBezTo>
                  <a:pt x="468945" y="274455"/>
                  <a:pt x="468945" y="274455"/>
                  <a:pt x="468945" y="274455"/>
                </a:cubicBezTo>
                <a:lnTo>
                  <a:pt x="575787" y="296153"/>
                </a:lnTo>
                <a:cubicBezTo>
                  <a:pt x="575882" y="296153"/>
                  <a:pt x="575882" y="296153"/>
                  <a:pt x="575978" y="296153"/>
                </a:cubicBezTo>
                <a:lnTo>
                  <a:pt x="637033" y="308536"/>
                </a:lnTo>
                <a:lnTo>
                  <a:pt x="637033" y="314317"/>
                </a:lnTo>
                <a:close/>
                <a:moveTo>
                  <a:pt x="637033" y="196341"/>
                </a:moveTo>
                <a:lnTo>
                  <a:pt x="637033" y="196436"/>
                </a:lnTo>
                <a:lnTo>
                  <a:pt x="637033" y="242127"/>
                </a:lnTo>
                <a:cubicBezTo>
                  <a:pt x="637033" y="258253"/>
                  <a:pt x="626279" y="271883"/>
                  <a:pt x="613611" y="271883"/>
                </a:cubicBezTo>
                <a:cubicBezTo>
                  <a:pt x="600943" y="271883"/>
                  <a:pt x="590189" y="258253"/>
                  <a:pt x="590189" y="242127"/>
                </a:cubicBezTo>
                <a:lnTo>
                  <a:pt x="590189" y="206418"/>
                </a:lnTo>
                <a:lnTo>
                  <a:pt x="590189" y="168308"/>
                </a:lnTo>
                <a:cubicBezTo>
                  <a:pt x="590189" y="152183"/>
                  <a:pt x="600943" y="138552"/>
                  <a:pt x="613611" y="138552"/>
                </a:cubicBezTo>
                <a:cubicBezTo>
                  <a:pt x="626279" y="138552"/>
                  <a:pt x="637033" y="152183"/>
                  <a:pt x="637033" y="168308"/>
                </a:cubicBezTo>
                <a:lnTo>
                  <a:pt x="637033" y="196341"/>
                </a:lnTo>
                <a:close/>
                <a:moveTo>
                  <a:pt x="806892" y="295248"/>
                </a:moveTo>
                <a:cubicBezTo>
                  <a:pt x="795872" y="302592"/>
                  <a:pt x="780927" y="299553"/>
                  <a:pt x="773574" y="288533"/>
                </a:cubicBezTo>
                <a:cubicBezTo>
                  <a:pt x="766230" y="277513"/>
                  <a:pt x="769268" y="262568"/>
                  <a:pt x="780289" y="255215"/>
                </a:cubicBezTo>
                <a:cubicBezTo>
                  <a:pt x="791309" y="247995"/>
                  <a:pt x="806254" y="250909"/>
                  <a:pt x="813607" y="261930"/>
                </a:cubicBezTo>
                <a:cubicBezTo>
                  <a:pt x="820961" y="273083"/>
                  <a:pt x="817913" y="287904"/>
                  <a:pt x="806892" y="29524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E142BB94-7F05-47A6-8D9A-FCFCF35ECFF5}"/>
              </a:ext>
            </a:extLst>
          </p:cNvPr>
          <p:cNvSpPr/>
          <p:nvPr/>
        </p:nvSpPr>
        <p:spPr>
          <a:xfrm>
            <a:off x="2760478" y="4288218"/>
            <a:ext cx="207598" cy="318811"/>
          </a:xfrm>
          <a:custGeom>
            <a:avLst/>
            <a:gdLst>
              <a:gd name="connsiteX0" fmla="*/ 348139 w 533400"/>
              <a:gd name="connsiteY0" fmla="*/ 591255 h 819150"/>
              <a:gd name="connsiteX1" fmla="*/ 424872 w 533400"/>
              <a:gd name="connsiteY1" fmla="*/ 500568 h 819150"/>
              <a:gd name="connsiteX2" fmla="*/ 188671 w 533400"/>
              <a:gd name="connsiteY2" fmla="*/ 370161 h 819150"/>
              <a:gd name="connsiteX3" fmla="*/ 0 w 533400"/>
              <a:gd name="connsiteY3" fmla="*/ 204112 h 819150"/>
              <a:gd name="connsiteX4" fmla="*/ 312439 w 533400"/>
              <a:gd name="connsiteY4" fmla="*/ 1 h 819150"/>
              <a:gd name="connsiteX5" fmla="*/ 533819 w 533400"/>
              <a:gd name="connsiteY5" fmla="*/ 89498 h 819150"/>
              <a:gd name="connsiteX6" fmla="*/ 378390 w 533400"/>
              <a:gd name="connsiteY6" fmla="*/ 247898 h 819150"/>
              <a:gd name="connsiteX7" fmla="*/ 541563 w 533400"/>
              <a:gd name="connsiteY7" fmla="*/ 489195 h 819150"/>
              <a:gd name="connsiteX8" fmla="*/ 340909 w 533400"/>
              <a:gd name="connsiteY8" fmla="*/ 821541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" h="819150">
                <a:moveTo>
                  <a:pt x="348139" y="591255"/>
                </a:moveTo>
                <a:cubicBezTo>
                  <a:pt x="348139" y="591255"/>
                  <a:pt x="427311" y="575663"/>
                  <a:pt x="424872" y="500568"/>
                </a:cubicBezTo>
                <a:cubicBezTo>
                  <a:pt x="422739" y="435731"/>
                  <a:pt x="328984" y="376962"/>
                  <a:pt x="188671" y="370161"/>
                </a:cubicBezTo>
                <a:cubicBezTo>
                  <a:pt x="71428" y="364475"/>
                  <a:pt x="10" y="315011"/>
                  <a:pt x="0" y="204112"/>
                </a:cubicBezTo>
                <a:cubicBezTo>
                  <a:pt x="0" y="114434"/>
                  <a:pt x="179613" y="191"/>
                  <a:pt x="312439" y="1"/>
                </a:cubicBezTo>
                <a:cubicBezTo>
                  <a:pt x="461601" y="-199"/>
                  <a:pt x="535981" y="48673"/>
                  <a:pt x="533819" y="89498"/>
                </a:cubicBezTo>
                <a:cubicBezTo>
                  <a:pt x="530657" y="149162"/>
                  <a:pt x="375876" y="167803"/>
                  <a:pt x="378390" y="247898"/>
                </a:cubicBezTo>
                <a:cubicBezTo>
                  <a:pt x="381533" y="348378"/>
                  <a:pt x="548373" y="353159"/>
                  <a:pt x="541563" y="489195"/>
                </a:cubicBezTo>
                <a:cubicBezTo>
                  <a:pt x="534762" y="625241"/>
                  <a:pt x="473526" y="813750"/>
                  <a:pt x="340909" y="821541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7D690B30-580B-4B35-829E-748EB405CD1B}"/>
              </a:ext>
            </a:extLst>
          </p:cNvPr>
          <p:cNvSpPr/>
          <p:nvPr/>
        </p:nvSpPr>
        <p:spPr>
          <a:xfrm>
            <a:off x="2801641" y="4505759"/>
            <a:ext cx="92678" cy="25950"/>
          </a:xfrm>
          <a:custGeom>
            <a:avLst/>
            <a:gdLst>
              <a:gd name="connsiteX0" fmla="*/ 243440 w 238125"/>
              <a:gd name="connsiteY0" fmla="*/ 35700 h 66675"/>
              <a:gd name="connsiteX1" fmla="*/ 207740 w 238125"/>
              <a:gd name="connsiteY1" fmla="*/ 71418 h 66675"/>
              <a:gd name="connsiteX2" fmla="*/ 35719 w 238125"/>
              <a:gd name="connsiteY2" fmla="*/ 71418 h 66675"/>
              <a:gd name="connsiteX3" fmla="*/ 0 w 238125"/>
              <a:gd name="connsiteY3" fmla="*/ 35700 h 66675"/>
              <a:gd name="connsiteX4" fmla="*/ 0 w 238125"/>
              <a:gd name="connsiteY4" fmla="*/ 35700 h 66675"/>
              <a:gd name="connsiteX5" fmla="*/ 35719 w 238125"/>
              <a:gd name="connsiteY5" fmla="*/ 0 h 66675"/>
              <a:gd name="connsiteX6" fmla="*/ 207740 w 238125"/>
              <a:gd name="connsiteY6" fmla="*/ 0 h 66675"/>
              <a:gd name="connsiteX7" fmla="*/ 243440 w 238125"/>
              <a:gd name="connsiteY7" fmla="*/ 35700 h 66675"/>
              <a:gd name="connsiteX8" fmla="*/ 243440 w 238125"/>
              <a:gd name="connsiteY8" fmla="*/ 3570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125" h="66675">
                <a:moveTo>
                  <a:pt x="243440" y="35700"/>
                </a:moveTo>
                <a:cubicBezTo>
                  <a:pt x="243440" y="55426"/>
                  <a:pt x="227438" y="71418"/>
                  <a:pt x="207740" y="71418"/>
                </a:cubicBezTo>
                <a:lnTo>
                  <a:pt x="35719" y="71418"/>
                </a:lnTo>
                <a:cubicBezTo>
                  <a:pt x="15983" y="71418"/>
                  <a:pt x="0" y="55426"/>
                  <a:pt x="0" y="35700"/>
                </a:cubicBezTo>
                <a:lnTo>
                  <a:pt x="0" y="35700"/>
                </a:lnTo>
                <a:cubicBezTo>
                  <a:pt x="0" y="15983"/>
                  <a:pt x="15983" y="0"/>
                  <a:pt x="35719" y="0"/>
                </a:cubicBezTo>
                <a:lnTo>
                  <a:pt x="207740" y="0"/>
                </a:lnTo>
                <a:cubicBezTo>
                  <a:pt x="227438" y="0"/>
                  <a:pt x="243440" y="15954"/>
                  <a:pt x="243440" y="35700"/>
                </a:cubicBezTo>
                <a:lnTo>
                  <a:pt x="243440" y="357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500BD7A9-A6AC-44A2-A8DD-61092A9C777F}"/>
              </a:ext>
            </a:extLst>
          </p:cNvPr>
          <p:cNvSpPr/>
          <p:nvPr/>
        </p:nvSpPr>
        <p:spPr>
          <a:xfrm>
            <a:off x="2795925" y="4594062"/>
            <a:ext cx="92678" cy="25950"/>
          </a:xfrm>
          <a:custGeom>
            <a:avLst/>
            <a:gdLst>
              <a:gd name="connsiteX0" fmla="*/ 243430 w 238125"/>
              <a:gd name="connsiteY0" fmla="*/ 35700 h 66675"/>
              <a:gd name="connsiteX1" fmla="*/ 207731 w 238125"/>
              <a:gd name="connsiteY1" fmla="*/ 71418 h 66675"/>
              <a:gd name="connsiteX2" fmla="*/ 35709 w 238125"/>
              <a:gd name="connsiteY2" fmla="*/ 71418 h 66675"/>
              <a:gd name="connsiteX3" fmla="*/ 0 w 238125"/>
              <a:gd name="connsiteY3" fmla="*/ 35700 h 66675"/>
              <a:gd name="connsiteX4" fmla="*/ 0 w 238125"/>
              <a:gd name="connsiteY4" fmla="*/ 35700 h 66675"/>
              <a:gd name="connsiteX5" fmla="*/ 35709 w 238125"/>
              <a:gd name="connsiteY5" fmla="*/ 0 h 66675"/>
              <a:gd name="connsiteX6" fmla="*/ 207731 w 238125"/>
              <a:gd name="connsiteY6" fmla="*/ 0 h 66675"/>
              <a:gd name="connsiteX7" fmla="*/ 243430 w 238125"/>
              <a:gd name="connsiteY7" fmla="*/ 35700 h 66675"/>
              <a:gd name="connsiteX8" fmla="*/ 243430 w 238125"/>
              <a:gd name="connsiteY8" fmla="*/ 3570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125" h="66675">
                <a:moveTo>
                  <a:pt x="243430" y="35700"/>
                </a:moveTo>
                <a:cubicBezTo>
                  <a:pt x="243430" y="55416"/>
                  <a:pt x="227438" y="71418"/>
                  <a:pt x="207731" y="71418"/>
                </a:cubicBezTo>
                <a:lnTo>
                  <a:pt x="35709" y="71418"/>
                </a:lnTo>
                <a:cubicBezTo>
                  <a:pt x="15983" y="71418"/>
                  <a:pt x="0" y="55416"/>
                  <a:pt x="0" y="35700"/>
                </a:cubicBezTo>
                <a:lnTo>
                  <a:pt x="0" y="35700"/>
                </a:lnTo>
                <a:cubicBezTo>
                  <a:pt x="0" y="15983"/>
                  <a:pt x="15983" y="0"/>
                  <a:pt x="35709" y="0"/>
                </a:cubicBezTo>
                <a:lnTo>
                  <a:pt x="207731" y="0"/>
                </a:lnTo>
                <a:cubicBezTo>
                  <a:pt x="227438" y="0"/>
                  <a:pt x="243430" y="15983"/>
                  <a:pt x="243430" y="35700"/>
                </a:cubicBezTo>
                <a:lnTo>
                  <a:pt x="243430" y="357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2C17F6CE-701A-4605-A480-64DC6C0368B9}"/>
              </a:ext>
            </a:extLst>
          </p:cNvPr>
          <p:cNvSpPr/>
          <p:nvPr/>
        </p:nvSpPr>
        <p:spPr>
          <a:xfrm>
            <a:off x="2470767" y="3686688"/>
            <a:ext cx="47190" cy="47189"/>
          </a:xfrm>
          <a:custGeom>
            <a:avLst/>
            <a:gdLst>
              <a:gd name="connsiteX0" fmla="*/ 124225 w 123825"/>
              <a:gd name="connsiteY0" fmla="*/ 62113 h 123825"/>
              <a:gd name="connsiteX1" fmla="*/ 62113 w 123825"/>
              <a:gd name="connsiteY1" fmla="*/ 124225 h 123825"/>
              <a:gd name="connsiteX2" fmla="*/ 0 w 123825"/>
              <a:gd name="connsiteY2" fmla="*/ 62113 h 123825"/>
              <a:gd name="connsiteX3" fmla="*/ 62113 w 123825"/>
              <a:gd name="connsiteY3" fmla="*/ 0 h 123825"/>
              <a:gd name="connsiteX4" fmla="*/ 124225 w 123825"/>
              <a:gd name="connsiteY4" fmla="*/ 62113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25" h="123825">
                <a:moveTo>
                  <a:pt x="124225" y="62113"/>
                </a:moveTo>
                <a:cubicBezTo>
                  <a:pt x="124225" y="96416"/>
                  <a:pt x="96416" y="124225"/>
                  <a:pt x="62113" y="124225"/>
                </a:cubicBezTo>
                <a:cubicBezTo>
                  <a:pt x="27809" y="124225"/>
                  <a:pt x="0" y="96416"/>
                  <a:pt x="0" y="62113"/>
                </a:cubicBezTo>
                <a:cubicBezTo>
                  <a:pt x="0" y="27809"/>
                  <a:pt x="27809" y="0"/>
                  <a:pt x="62113" y="0"/>
                </a:cubicBezTo>
                <a:cubicBezTo>
                  <a:pt x="96416" y="0"/>
                  <a:pt x="124225" y="27809"/>
                  <a:pt x="124225" y="6211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A54A8155-1C8E-47AA-8D70-BE8490D1B46F}"/>
              </a:ext>
            </a:extLst>
          </p:cNvPr>
          <p:cNvSpPr/>
          <p:nvPr/>
        </p:nvSpPr>
        <p:spPr>
          <a:xfrm>
            <a:off x="2399419" y="3681686"/>
            <a:ext cx="188758" cy="275877"/>
          </a:xfrm>
          <a:custGeom>
            <a:avLst/>
            <a:gdLst>
              <a:gd name="connsiteX0" fmla="*/ 491028 w 495300"/>
              <a:gd name="connsiteY0" fmla="*/ 7637 h 723900"/>
              <a:gd name="connsiteX1" fmla="*/ 454128 w 495300"/>
              <a:gd name="connsiteY1" fmla="*/ 7637 h 723900"/>
              <a:gd name="connsiteX2" fmla="*/ 307853 w 495300"/>
              <a:gd name="connsiteY2" fmla="*/ 138015 h 723900"/>
              <a:gd name="connsiteX3" fmla="*/ 190819 w 495300"/>
              <a:gd name="connsiteY3" fmla="*/ 138015 h 723900"/>
              <a:gd name="connsiteX4" fmla="*/ 44544 w 495300"/>
              <a:gd name="connsiteY4" fmla="*/ 7637 h 723900"/>
              <a:gd name="connsiteX5" fmla="*/ 7644 w 495300"/>
              <a:gd name="connsiteY5" fmla="*/ 7637 h 723900"/>
              <a:gd name="connsiteX6" fmla="*/ 7644 w 495300"/>
              <a:gd name="connsiteY6" fmla="*/ 44546 h 723900"/>
              <a:gd name="connsiteX7" fmla="*/ 159958 w 495300"/>
              <a:gd name="connsiteY7" fmla="*/ 196860 h 723900"/>
              <a:gd name="connsiteX8" fmla="*/ 169035 w 495300"/>
              <a:gd name="connsiteY8" fmla="*/ 208014 h 723900"/>
              <a:gd name="connsiteX9" fmla="*/ 170321 w 495300"/>
              <a:gd name="connsiteY9" fmla="*/ 223264 h 723900"/>
              <a:gd name="connsiteX10" fmla="*/ 170321 w 495300"/>
              <a:gd name="connsiteY10" fmla="*/ 694875 h 723900"/>
              <a:gd name="connsiteX11" fmla="*/ 204126 w 495300"/>
              <a:gd name="connsiteY11" fmla="*/ 728670 h 723900"/>
              <a:gd name="connsiteX12" fmla="*/ 237920 w 495300"/>
              <a:gd name="connsiteY12" fmla="*/ 694875 h 723900"/>
              <a:gd name="connsiteX13" fmla="*/ 237920 w 495300"/>
              <a:gd name="connsiteY13" fmla="*/ 441291 h 723900"/>
              <a:gd name="connsiteX14" fmla="*/ 249331 w 495300"/>
              <a:gd name="connsiteY14" fmla="*/ 429870 h 723900"/>
              <a:gd name="connsiteX15" fmla="*/ 249331 w 495300"/>
              <a:gd name="connsiteY15" fmla="*/ 429870 h 723900"/>
              <a:gd name="connsiteX16" fmla="*/ 249341 w 495300"/>
              <a:gd name="connsiteY16" fmla="*/ 429870 h 723900"/>
              <a:gd name="connsiteX17" fmla="*/ 260752 w 495300"/>
              <a:gd name="connsiteY17" fmla="*/ 441291 h 723900"/>
              <a:gd name="connsiteX18" fmla="*/ 260752 w 495300"/>
              <a:gd name="connsiteY18" fmla="*/ 694875 h 723900"/>
              <a:gd name="connsiteX19" fmla="*/ 294546 w 495300"/>
              <a:gd name="connsiteY19" fmla="*/ 728670 h 723900"/>
              <a:gd name="connsiteX20" fmla="*/ 328351 w 495300"/>
              <a:gd name="connsiteY20" fmla="*/ 694875 h 723900"/>
              <a:gd name="connsiteX21" fmla="*/ 328351 w 495300"/>
              <a:gd name="connsiteY21" fmla="*/ 223245 h 723900"/>
              <a:gd name="connsiteX22" fmla="*/ 329351 w 495300"/>
              <a:gd name="connsiteY22" fmla="*/ 207852 h 723900"/>
              <a:gd name="connsiteX23" fmla="*/ 338885 w 495300"/>
              <a:gd name="connsiteY23" fmla="*/ 196670 h 723900"/>
              <a:gd name="connsiteX24" fmla="*/ 491028 w 495300"/>
              <a:gd name="connsiteY24" fmla="*/ 44537 h 723900"/>
              <a:gd name="connsiteX25" fmla="*/ 491028 w 495300"/>
              <a:gd name="connsiteY25" fmla="*/ 7637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5300" h="723900">
                <a:moveTo>
                  <a:pt x="491028" y="7637"/>
                </a:moveTo>
                <a:cubicBezTo>
                  <a:pt x="480836" y="-2546"/>
                  <a:pt x="464301" y="-2546"/>
                  <a:pt x="454128" y="7637"/>
                </a:cubicBezTo>
                <a:cubicBezTo>
                  <a:pt x="454128" y="7637"/>
                  <a:pt x="356125" y="119470"/>
                  <a:pt x="307853" y="138015"/>
                </a:cubicBezTo>
                <a:cubicBezTo>
                  <a:pt x="280287" y="148597"/>
                  <a:pt x="217851" y="149216"/>
                  <a:pt x="190819" y="138015"/>
                </a:cubicBezTo>
                <a:cubicBezTo>
                  <a:pt x="143032" y="118222"/>
                  <a:pt x="44544" y="7637"/>
                  <a:pt x="44544" y="7637"/>
                </a:cubicBezTo>
                <a:cubicBezTo>
                  <a:pt x="34371" y="-2546"/>
                  <a:pt x="17836" y="-2546"/>
                  <a:pt x="7644" y="7637"/>
                </a:cubicBezTo>
                <a:cubicBezTo>
                  <a:pt x="-2548" y="17828"/>
                  <a:pt x="-2548" y="34354"/>
                  <a:pt x="7644" y="44546"/>
                </a:cubicBezTo>
                <a:lnTo>
                  <a:pt x="159958" y="196860"/>
                </a:lnTo>
                <a:cubicBezTo>
                  <a:pt x="159958" y="196860"/>
                  <a:pt x="167635" y="204633"/>
                  <a:pt x="169035" y="208014"/>
                </a:cubicBezTo>
                <a:cubicBezTo>
                  <a:pt x="170559" y="211719"/>
                  <a:pt x="170321" y="223264"/>
                  <a:pt x="170321" y="223264"/>
                </a:cubicBezTo>
                <a:lnTo>
                  <a:pt x="170321" y="694875"/>
                </a:lnTo>
                <a:cubicBezTo>
                  <a:pt x="170321" y="713544"/>
                  <a:pt x="185447" y="728670"/>
                  <a:pt x="204126" y="728670"/>
                </a:cubicBezTo>
                <a:cubicBezTo>
                  <a:pt x="222785" y="728670"/>
                  <a:pt x="237920" y="713544"/>
                  <a:pt x="237920" y="694875"/>
                </a:cubicBezTo>
                <a:cubicBezTo>
                  <a:pt x="237920" y="694875"/>
                  <a:pt x="237920" y="441424"/>
                  <a:pt x="237920" y="441291"/>
                </a:cubicBezTo>
                <a:cubicBezTo>
                  <a:pt x="237920" y="434985"/>
                  <a:pt x="243026" y="429870"/>
                  <a:pt x="249331" y="429870"/>
                </a:cubicBezTo>
                <a:lnTo>
                  <a:pt x="249331" y="429870"/>
                </a:lnTo>
                <a:lnTo>
                  <a:pt x="249341" y="429870"/>
                </a:lnTo>
                <a:cubicBezTo>
                  <a:pt x="255646" y="429870"/>
                  <a:pt x="260752" y="434985"/>
                  <a:pt x="260752" y="441291"/>
                </a:cubicBezTo>
                <a:cubicBezTo>
                  <a:pt x="260752" y="441424"/>
                  <a:pt x="260752" y="694875"/>
                  <a:pt x="260752" y="694875"/>
                </a:cubicBezTo>
                <a:cubicBezTo>
                  <a:pt x="260752" y="713544"/>
                  <a:pt x="275887" y="728670"/>
                  <a:pt x="294546" y="728670"/>
                </a:cubicBezTo>
                <a:cubicBezTo>
                  <a:pt x="313225" y="728670"/>
                  <a:pt x="328351" y="713544"/>
                  <a:pt x="328351" y="694875"/>
                </a:cubicBezTo>
                <a:lnTo>
                  <a:pt x="328351" y="223245"/>
                </a:lnTo>
                <a:cubicBezTo>
                  <a:pt x="328351" y="223245"/>
                  <a:pt x="327817" y="211538"/>
                  <a:pt x="329351" y="207852"/>
                </a:cubicBezTo>
                <a:cubicBezTo>
                  <a:pt x="330779" y="204404"/>
                  <a:pt x="338885" y="196670"/>
                  <a:pt x="338885" y="196670"/>
                </a:cubicBezTo>
                <a:lnTo>
                  <a:pt x="491028" y="44537"/>
                </a:lnTo>
                <a:cubicBezTo>
                  <a:pt x="501220" y="34345"/>
                  <a:pt x="501220" y="17828"/>
                  <a:pt x="491028" y="763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3882BE91-23A1-4B91-9729-0DD377CA407C}"/>
              </a:ext>
            </a:extLst>
          </p:cNvPr>
          <p:cNvSpPr/>
          <p:nvPr/>
        </p:nvSpPr>
        <p:spPr>
          <a:xfrm>
            <a:off x="2529008" y="3632683"/>
            <a:ext cx="43560" cy="43559"/>
          </a:xfrm>
          <a:custGeom>
            <a:avLst/>
            <a:gdLst>
              <a:gd name="connsiteX0" fmla="*/ 107990 w 114300"/>
              <a:gd name="connsiteY0" fmla="*/ 119686 h 114300"/>
              <a:gd name="connsiteX1" fmla="*/ 113629 w 114300"/>
              <a:gd name="connsiteY1" fmla="*/ 122020 h 114300"/>
              <a:gd name="connsiteX2" fmla="*/ 119239 w 114300"/>
              <a:gd name="connsiteY2" fmla="*/ 119715 h 114300"/>
              <a:gd name="connsiteX3" fmla="*/ 119258 w 114300"/>
              <a:gd name="connsiteY3" fmla="*/ 108456 h 114300"/>
              <a:gd name="connsiteX4" fmla="*/ 13587 w 114300"/>
              <a:gd name="connsiteY4" fmla="*/ 2338 h 114300"/>
              <a:gd name="connsiteX5" fmla="*/ 2338 w 114300"/>
              <a:gd name="connsiteY5" fmla="*/ 2319 h 114300"/>
              <a:gd name="connsiteX6" fmla="*/ 2319 w 114300"/>
              <a:gd name="connsiteY6" fmla="*/ 13559 h 114300"/>
              <a:gd name="connsiteX7" fmla="*/ 107990 w 114300"/>
              <a:gd name="connsiteY7" fmla="*/ 11968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" h="114300">
                <a:moveTo>
                  <a:pt x="107990" y="119686"/>
                </a:moveTo>
                <a:cubicBezTo>
                  <a:pt x="109542" y="121239"/>
                  <a:pt x="111581" y="122020"/>
                  <a:pt x="113629" y="122020"/>
                </a:cubicBezTo>
                <a:cubicBezTo>
                  <a:pt x="115657" y="122020"/>
                  <a:pt x="117686" y="121258"/>
                  <a:pt x="119239" y="119715"/>
                </a:cubicBezTo>
                <a:cubicBezTo>
                  <a:pt x="122344" y="116610"/>
                  <a:pt x="122363" y="111581"/>
                  <a:pt x="119258" y="108456"/>
                </a:cubicBezTo>
                <a:lnTo>
                  <a:pt x="13587" y="2338"/>
                </a:lnTo>
                <a:cubicBezTo>
                  <a:pt x="10492" y="-776"/>
                  <a:pt x="5453" y="-776"/>
                  <a:pt x="2338" y="2319"/>
                </a:cubicBezTo>
                <a:cubicBezTo>
                  <a:pt x="-767" y="5415"/>
                  <a:pt x="-786" y="10454"/>
                  <a:pt x="2319" y="13559"/>
                </a:cubicBezTo>
                <a:lnTo>
                  <a:pt x="107990" y="11968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8F8EE17A-5CEE-4604-87A4-1F0E8328EC78}"/>
              </a:ext>
            </a:extLst>
          </p:cNvPr>
          <p:cNvSpPr/>
          <p:nvPr/>
        </p:nvSpPr>
        <p:spPr>
          <a:xfrm>
            <a:off x="2431618" y="2961031"/>
            <a:ext cx="18189" cy="72757"/>
          </a:xfrm>
          <a:custGeom>
            <a:avLst/>
            <a:gdLst>
              <a:gd name="connsiteX0" fmla="*/ 70716 w 57727"/>
              <a:gd name="connsiteY0" fmla="*/ 236682 h 230909"/>
              <a:gd name="connsiteX1" fmla="*/ 0 w 57727"/>
              <a:gd name="connsiteY1" fmla="*/ 236682 h 230909"/>
              <a:gd name="connsiteX2" fmla="*/ 0 w 57727"/>
              <a:gd name="connsiteY2" fmla="*/ 0 h 230909"/>
              <a:gd name="connsiteX3" fmla="*/ 36080 w 57727"/>
              <a:gd name="connsiteY3" fmla="*/ 0 h 230909"/>
              <a:gd name="connsiteX4" fmla="*/ 53398 w 57727"/>
              <a:gd name="connsiteY4" fmla="*/ 138545 h 230909"/>
              <a:gd name="connsiteX5" fmla="*/ 70716 w 57727"/>
              <a:gd name="connsiteY5" fmla="*/ 236682 h 23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27" h="230909">
                <a:moveTo>
                  <a:pt x="70716" y="236682"/>
                </a:moveTo>
                <a:lnTo>
                  <a:pt x="0" y="236682"/>
                </a:lnTo>
                <a:lnTo>
                  <a:pt x="0" y="0"/>
                </a:lnTo>
                <a:lnTo>
                  <a:pt x="36080" y="0"/>
                </a:lnTo>
                <a:cubicBezTo>
                  <a:pt x="40409" y="106795"/>
                  <a:pt x="25977" y="80818"/>
                  <a:pt x="53398" y="138545"/>
                </a:cubicBezTo>
                <a:cubicBezTo>
                  <a:pt x="72159" y="174625"/>
                  <a:pt x="72159" y="163080"/>
                  <a:pt x="70716" y="236682"/>
                </a:cubicBezTo>
                <a:close/>
              </a:path>
            </a:pathLst>
          </a:custGeom>
          <a:solidFill>
            <a:schemeClr val="bg1"/>
          </a:solidFill>
          <a:ln w="1443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E30CFA39-9B53-4ED5-95A8-2930B99D66AE}"/>
              </a:ext>
            </a:extLst>
          </p:cNvPr>
          <p:cNvSpPr/>
          <p:nvPr/>
        </p:nvSpPr>
        <p:spPr>
          <a:xfrm>
            <a:off x="2462994" y="3170208"/>
            <a:ext cx="72757" cy="22737"/>
          </a:xfrm>
          <a:custGeom>
            <a:avLst/>
            <a:gdLst>
              <a:gd name="connsiteX0" fmla="*/ 238125 w 230909"/>
              <a:gd name="connsiteY0" fmla="*/ 0 h 72159"/>
              <a:gd name="connsiteX1" fmla="*/ 238125 w 230909"/>
              <a:gd name="connsiteY1" fmla="*/ 79375 h 72159"/>
              <a:gd name="connsiteX2" fmla="*/ 0 w 230909"/>
              <a:gd name="connsiteY2" fmla="*/ 79375 h 72159"/>
              <a:gd name="connsiteX3" fmla="*/ 0 w 230909"/>
              <a:gd name="connsiteY3" fmla="*/ 33193 h 72159"/>
              <a:gd name="connsiteX4" fmla="*/ 134216 w 230909"/>
              <a:gd name="connsiteY4" fmla="*/ 27420 h 72159"/>
              <a:gd name="connsiteX5" fmla="*/ 186170 w 230909"/>
              <a:gd name="connsiteY5" fmla="*/ 2886 h 72159"/>
              <a:gd name="connsiteX6" fmla="*/ 238125 w 230909"/>
              <a:gd name="connsiteY6" fmla="*/ 0 h 7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909" h="72159">
                <a:moveTo>
                  <a:pt x="238125" y="0"/>
                </a:moveTo>
                <a:lnTo>
                  <a:pt x="238125" y="79375"/>
                </a:lnTo>
                <a:lnTo>
                  <a:pt x="0" y="79375"/>
                </a:lnTo>
                <a:lnTo>
                  <a:pt x="0" y="33193"/>
                </a:lnTo>
                <a:cubicBezTo>
                  <a:pt x="96693" y="31750"/>
                  <a:pt x="111125" y="37523"/>
                  <a:pt x="134216" y="27420"/>
                </a:cubicBezTo>
                <a:lnTo>
                  <a:pt x="186170" y="2886"/>
                </a:lnTo>
                <a:cubicBezTo>
                  <a:pt x="197716" y="-1443"/>
                  <a:pt x="204932" y="1443"/>
                  <a:pt x="238125" y="0"/>
                </a:cubicBezTo>
                <a:close/>
              </a:path>
            </a:pathLst>
          </a:custGeom>
          <a:solidFill>
            <a:schemeClr val="bg1"/>
          </a:solidFill>
          <a:ln w="1443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3213A4A4-E1B1-4A7C-A1EC-64B98AFAD3A0}"/>
              </a:ext>
            </a:extLst>
          </p:cNvPr>
          <p:cNvSpPr/>
          <p:nvPr/>
        </p:nvSpPr>
        <p:spPr>
          <a:xfrm>
            <a:off x="2452224" y="2923288"/>
            <a:ext cx="104589" cy="150062"/>
          </a:xfrm>
          <a:custGeom>
            <a:avLst/>
            <a:gdLst>
              <a:gd name="connsiteX0" fmla="*/ 15422 w 331931"/>
              <a:gd name="connsiteY0" fmla="*/ 245341 h 476250"/>
              <a:gd name="connsiteX1" fmla="*/ 990 w 331931"/>
              <a:gd name="connsiteY1" fmla="*/ 82261 h 476250"/>
              <a:gd name="connsiteX2" fmla="*/ 22638 w 331931"/>
              <a:gd name="connsiteY2" fmla="*/ 60614 h 476250"/>
              <a:gd name="connsiteX3" fmla="*/ 44285 w 331931"/>
              <a:gd name="connsiteY3" fmla="*/ 82261 h 476250"/>
              <a:gd name="connsiteX4" fmla="*/ 44285 w 331931"/>
              <a:gd name="connsiteY4" fmla="*/ 119784 h 476250"/>
              <a:gd name="connsiteX5" fmla="*/ 58717 w 331931"/>
              <a:gd name="connsiteY5" fmla="*/ 134216 h 476250"/>
              <a:gd name="connsiteX6" fmla="*/ 73149 w 331931"/>
              <a:gd name="connsiteY6" fmla="*/ 119784 h 476250"/>
              <a:gd name="connsiteX7" fmla="*/ 73149 w 331931"/>
              <a:gd name="connsiteY7" fmla="*/ 70716 h 476250"/>
              <a:gd name="connsiteX8" fmla="*/ 94797 w 331931"/>
              <a:gd name="connsiteY8" fmla="*/ 49068 h 476250"/>
              <a:gd name="connsiteX9" fmla="*/ 110672 w 331931"/>
              <a:gd name="connsiteY9" fmla="*/ 54841 h 476250"/>
              <a:gd name="connsiteX10" fmla="*/ 116444 w 331931"/>
              <a:gd name="connsiteY10" fmla="*/ 70716 h 476250"/>
              <a:gd name="connsiteX11" fmla="*/ 116444 w 331931"/>
              <a:gd name="connsiteY11" fmla="*/ 119784 h 476250"/>
              <a:gd name="connsiteX12" fmla="*/ 130876 w 331931"/>
              <a:gd name="connsiteY12" fmla="*/ 134216 h 476250"/>
              <a:gd name="connsiteX13" fmla="*/ 145308 w 331931"/>
              <a:gd name="connsiteY13" fmla="*/ 119784 h 476250"/>
              <a:gd name="connsiteX14" fmla="*/ 145308 w 331931"/>
              <a:gd name="connsiteY14" fmla="*/ 57727 h 476250"/>
              <a:gd name="connsiteX15" fmla="*/ 166956 w 331931"/>
              <a:gd name="connsiteY15" fmla="*/ 36080 h 476250"/>
              <a:gd name="connsiteX16" fmla="*/ 168399 w 331931"/>
              <a:gd name="connsiteY16" fmla="*/ 36080 h 476250"/>
              <a:gd name="connsiteX17" fmla="*/ 188604 w 331931"/>
              <a:gd name="connsiteY17" fmla="*/ 57727 h 476250"/>
              <a:gd name="connsiteX18" fmla="*/ 188604 w 331931"/>
              <a:gd name="connsiteY18" fmla="*/ 119784 h 476250"/>
              <a:gd name="connsiteX19" fmla="*/ 203035 w 331931"/>
              <a:gd name="connsiteY19" fmla="*/ 134216 h 476250"/>
              <a:gd name="connsiteX20" fmla="*/ 217467 w 331931"/>
              <a:gd name="connsiteY20" fmla="*/ 119784 h 476250"/>
              <a:gd name="connsiteX21" fmla="*/ 217467 w 331931"/>
              <a:gd name="connsiteY21" fmla="*/ 21648 h 476250"/>
              <a:gd name="connsiteX22" fmla="*/ 239115 w 331931"/>
              <a:gd name="connsiteY22" fmla="*/ 0 h 476250"/>
              <a:gd name="connsiteX23" fmla="*/ 240558 w 331931"/>
              <a:gd name="connsiteY23" fmla="*/ 0 h 476250"/>
              <a:gd name="connsiteX24" fmla="*/ 260763 w 331931"/>
              <a:gd name="connsiteY24" fmla="*/ 21648 h 476250"/>
              <a:gd name="connsiteX25" fmla="*/ 260763 w 331931"/>
              <a:gd name="connsiteY25" fmla="*/ 158750 h 476250"/>
              <a:gd name="connsiteX26" fmla="*/ 289626 w 331931"/>
              <a:gd name="connsiteY26" fmla="*/ 158750 h 476250"/>
              <a:gd name="connsiteX27" fmla="*/ 289626 w 331931"/>
              <a:gd name="connsiteY27" fmla="*/ 80818 h 476250"/>
              <a:gd name="connsiteX28" fmla="*/ 324263 w 331931"/>
              <a:gd name="connsiteY28" fmla="*/ 111125 h 476250"/>
              <a:gd name="connsiteX29" fmla="*/ 324263 w 331931"/>
              <a:gd name="connsiteY29" fmla="*/ 112568 h 476250"/>
              <a:gd name="connsiteX30" fmla="*/ 331479 w 331931"/>
              <a:gd name="connsiteY30" fmla="*/ 131330 h 476250"/>
              <a:gd name="connsiteX31" fmla="*/ 331479 w 331931"/>
              <a:gd name="connsiteY31" fmla="*/ 173182 h 476250"/>
              <a:gd name="connsiteX32" fmla="*/ 322819 w 331931"/>
              <a:gd name="connsiteY32" fmla="*/ 219364 h 476250"/>
              <a:gd name="connsiteX33" fmla="*/ 272308 w 331931"/>
              <a:gd name="connsiteY33" fmla="*/ 303068 h 476250"/>
              <a:gd name="connsiteX34" fmla="*/ 272308 w 331931"/>
              <a:gd name="connsiteY34" fmla="*/ 489239 h 476250"/>
              <a:gd name="connsiteX35" fmla="*/ 237672 w 331931"/>
              <a:gd name="connsiteY35" fmla="*/ 489239 h 476250"/>
              <a:gd name="connsiteX36" fmla="*/ 172729 w 331931"/>
              <a:gd name="connsiteY36" fmla="*/ 445943 h 476250"/>
              <a:gd name="connsiteX37" fmla="*/ 64490 w 331931"/>
              <a:gd name="connsiteY37" fmla="*/ 430068 h 476250"/>
              <a:gd name="connsiteX38" fmla="*/ 32740 w 331931"/>
              <a:gd name="connsiteY38" fmla="*/ 440170 h 476250"/>
              <a:gd name="connsiteX39" fmla="*/ 15422 w 331931"/>
              <a:gd name="connsiteY39" fmla="*/ 245341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1931" h="476250">
                <a:moveTo>
                  <a:pt x="15422" y="245341"/>
                </a:moveTo>
                <a:cubicBezTo>
                  <a:pt x="-7669" y="197716"/>
                  <a:pt x="2433" y="229466"/>
                  <a:pt x="990" y="82261"/>
                </a:cubicBezTo>
                <a:cubicBezTo>
                  <a:pt x="990" y="66386"/>
                  <a:pt x="12535" y="60614"/>
                  <a:pt x="22638" y="60614"/>
                </a:cubicBezTo>
                <a:cubicBezTo>
                  <a:pt x="32740" y="60614"/>
                  <a:pt x="44285" y="66386"/>
                  <a:pt x="44285" y="82261"/>
                </a:cubicBezTo>
                <a:lnTo>
                  <a:pt x="44285" y="119784"/>
                </a:lnTo>
                <a:cubicBezTo>
                  <a:pt x="44285" y="128443"/>
                  <a:pt x="50058" y="134216"/>
                  <a:pt x="58717" y="134216"/>
                </a:cubicBezTo>
                <a:cubicBezTo>
                  <a:pt x="67376" y="134216"/>
                  <a:pt x="73149" y="128443"/>
                  <a:pt x="73149" y="119784"/>
                </a:cubicBezTo>
                <a:lnTo>
                  <a:pt x="73149" y="70716"/>
                </a:lnTo>
                <a:cubicBezTo>
                  <a:pt x="73149" y="54841"/>
                  <a:pt x="84694" y="49068"/>
                  <a:pt x="94797" y="49068"/>
                </a:cubicBezTo>
                <a:cubicBezTo>
                  <a:pt x="100569" y="49068"/>
                  <a:pt x="106342" y="50511"/>
                  <a:pt x="110672" y="54841"/>
                </a:cubicBezTo>
                <a:cubicBezTo>
                  <a:pt x="115001" y="59170"/>
                  <a:pt x="116444" y="63500"/>
                  <a:pt x="116444" y="70716"/>
                </a:cubicBezTo>
                <a:lnTo>
                  <a:pt x="116444" y="119784"/>
                </a:lnTo>
                <a:cubicBezTo>
                  <a:pt x="116444" y="128443"/>
                  <a:pt x="122217" y="134216"/>
                  <a:pt x="130876" y="134216"/>
                </a:cubicBezTo>
                <a:cubicBezTo>
                  <a:pt x="139535" y="134216"/>
                  <a:pt x="145308" y="128443"/>
                  <a:pt x="145308" y="119784"/>
                </a:cubicBezTo>
                <a:lnTo>
                  <a:pt x="145308" y="57727"/>
                </a:lnTo>
                <a:cubicBezTo>
                  <a:pt x="145308" y="46182"/>
                  <a:pt x="155410" y="36080"/>
                  <a:pt x="166956" y="36080"/>
                </a:cubicBezTo>
                <a:lnTo>
                  <a:pt x="168399" y="36080"/>
                </a:lnTo>
                <a:cubicBezTo>
                  <a:pt x="172729" y="36080"/>
                  <a:pt x="188604" y="40409"/>
                  <a:pt x="188604" y="57727"/>
                </a:cubicBezTo>
                <a:lnTo>
                  <a:pt x="188604" y="119784"/>
                </a:lnTo>
                <a:cubicBezTo>
                  <a:pt x="188604" y="128443"/>
                  <a:pt x="194376" y="134216"/>
                  <a:pt x="203035" y="134216"/>
                </a:cubicBezTo>
                <a:cubicBezTo>
                  <a:pt x="211694" y="134216"/>
                  <a:pt x="217467" y="128443"/>
                  <a:pt x="217467" y="119784"/>
                </a:cubicBezTo>
                <a:lnTo>
                  <a:pt x="217467" y="21648"/>
                </a:lnTo>
                <a:cubicBezTo>
                  <a:pt x="217467" y="10102"/>
                  <a:pt x="227569" y="0"/>
                  <a:pt x="239115" y="0"/>
                </a:cubicBezTo>
                <a:lnTo>
                  <a:pt x="240558" y="0"/>
                </a:lnTo>
                <a:cubicBezTo>
                  <a:pt x="244888" y="1443"/>
                  <a:pt x="260763" y="4330"/>
                  <a:pt x="260763" y="21648"/>
                </a:cubicBezTo>
                <a:lnTo>
                  <a:pt x="260763" y="158750"/>
                </a:lnTo>
                <a:cubicBezTo>
                  <a:pt x="260763" y="177511"/>
                  <a:pt x="289626" y="177511"/>
                  <a:pt x="289626" y="158750"/>
                </a:cubicBezTo>
                <a:lnTo>
                  <a:pt x="289626" y="80818"/>
                </a:lnTo>
                <a:cubicBezTo>
                  <a:pt x="302615" y="86591"/>
                  <a:pt x="315604" y="96693"/>
                  <a:pt x="324263" y="111125"/>
                </a:cubicBezTo>
                <a:cubicBezTo>
                  <a:pt x="324263" y="111125"/>
                  <a:pt x="324263" y="112568"/>
                  <a:pt x="324263" y="112568"/>
                </a:cubicBezTo>
                <a:cubicBezTo>
                  <a:pt x="327149" y="118341"/>
                  <a:pt x="330035" y="124114"/>
                  <a:pt x="331479" y="131330"/>
                </a:cubicBezTo>
                <a:cubicBezTo>
                  <a:pt x="331479" y="148648"/>
                  <a:pt x="331479" y="161636"/>
                  <a:pt x="331479" y="173182"/>
                </a:cubicBezTo>
                <a:cubicBezTo>
                  <a:pt x="332922" y="199159"/>
                  <a:pt x="331479" y="209261"/>
                  <a:pt x="322819" y="219364"/>
                </a:cubicBezTo>
                <a:cubicBezTo>
                  <a:pt x="299729" y="251114"/>
                  <a:pt x="272308" y="265545"/>
                  <a:pt x="272308" y="303068"/>
                </a:cubicBezTo>
                <a:lnTo>
                  <a:pt x="272308" y="489239"/>
                </a:lnTo>
                <a:lnTo>
                  <a:pt x="237672" y="489239"/>
                </a:lnTo>
                <a:cubicBezTo>
                  <a:pt x="220354" y="489239"/>
                  <a:pt x="213138" y="480580"/>
                  <a:pt x="172729" y="445943"/>
                </a:cubicBezTo>
                <a:cubicBezTo>
                  <a:pt x="145308" y="422852"/>
                  <a:pt x="119331" y="432955"/>
                  <a:pt x="64490" y="430068"/>
                </a:cubicBezTo>
                <a:cubicBezTo>
                  <a:pt x="55831" y="430068"/>
                  <a:pt x="41399" y="435841"/>
                  <a:pt x="32740" y="440170"/>
                </a:cubicBezTo>
                <a:cubicBezTo>
                  <a:pt x="32740" y="265545"/>
                  <a:pt x="41399" y="298739"/>
                  <a:pt x="15422" y="245341"/>
                </a:cubicBezTo>
                <a:close/>
              </a:path>
            </a:pathLst>
          </a:custGeom>
          <a:solidFill>
            <a:schemeClr val="bg1"/>
          </a:solidFill>
          <a:ln w="1443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8573C9E7-A525-482B-97E3-FFC72E1C5212}"/>
              </a:ext>
            </a:extLst>
          </p:cNvPr>
          <p:cNvSpPr/>
          <p:nvPr/>
        </p:nvSpPr>
        <p:spPr>
          <a:xfrm>
            <a:off x="2431618" y="3066830"/>
            <a:ext cx="150062" cy="104589"/>
          </a:xfrm>
          <a:custGeom>
            <a:avLst/>
            <a:gdLst>
              <a:gd name="connsiteX0" fmla="*/ 424295 w 476250"/>
              <a:gd name="connsiteY0" fmla="*/ 283351 h 331931"/>
              <a:gd name="connsiteX1" fmla="*/ 428625 w 476250"/>
              <a:gd name="connsiteY1" fmla="*/ 299226 h 331931"/>
              <a:gd name="connsiteX2" fmla="*/ 272761 w 476250"/>
              <a:gd name="connsiteY2" fmla="*/ 304999 h 331931"/>
              <a:gd name="connsiteX3" fmla="*/ 83705 w 476250"/>
              <a:gd name="connsiteY3" fmla="*/ 332419 h 331931"/>
              <a:gd name="connsiteX4" fmla="*/ 62057 w 476250"/>
              <a:gd name="connsiteY4" fmla="*/ 312215 h 331931"/>
              <a:gd name="connsiteX5" fmla="*/ 62057 w 476250"/>
              <a:gd name="connsiteY5" fmla="*/ 310772 h 331931"/>
              <a:gd name="connsiteX6" fmla="*/ 83705 w 476250"/>
              <a:gd name="connsiteY6" fmla="*/ 289124 h 331931"/>
              <a:gd name="connsiteX7" fmla="*/ 121227 w 476250"/>
              <a:gd name="connsiteY7" fmla="*/ 289124 h 331931"/>
              <a:gd name="connsiteX8" fmla="*/ 135659 w 476250"/>
              <a:gd name="connsiteY8" fmla="*/ 274692 h 331931"/>
              <a:gd name="connsiteX9" fmla="*/ 121227 w 476250"/>
              <a:gd name="connsiteY9" fmla="*/ 260260 h 331931"/>
              <a:gd name="connsiteX10" fmla="*/ 70716 w 476250"/>
              <a:gd name="connsiteY10" fmla="*/ 260260 h 331931"/>
              <a:gd name="connsiteX11" fmla="*/ 49068 w 476250"/>
              <a:gd name="connsiteY11" fmla="*/ 238613 h 331931"/>
              <a:gd name="connsiteX12" fmla="*/ 70716 w 476250"/>
              <a:gd name="connsiteY12" fmla="*/ 216965 h 331931"/>
              <a:gd name="connsiteX13" fmla="*/ 119784 w 476250"/>
              <a:gd name="connsiteY13" fmla="*/ 216965 h 331931"/>
              <a:gd name="connsiteX14" fmla="*/ 134216 w 476250"/>
              <a:gd name="connsiteY14" fmla="*/ 202533 h 331931"/>
              <a:gd name="connsiteX15" fmla="*/ 119784 w 476250"/>
              <a:gd name="connsiteY15" fmla="*/ 188101 h 331931"/>
              <a:gd name="connsiteX16" fmla="*/ 57727 w 476250"/>
              <a:gd name="connsiteY16" fmla="*/ 188101 h 331931"/>
              <a:gd name="connsiteX17" fmla="*/ 36080 w 476250"/>
              <a:gd name="connsiteY17" fmla="*/ 166453 h 331931"/>
              <a:gd name="connsiteX18" fmla="*/ 57727 w 476250"/>
              <a:gd name="connsiteY18" fmla="*/ 144806 h 331931"/>
              <a:gd name="connsiteX19" fmla="*/ 119784 w 476250"/>
              <a:gd name="connsiteY19" fmla="*/ 144806 h 331931"/>
              <a:gd name="connsiteX20" fmla="*/ 134216 w 476250"/>
              <a:gd name="connsiteY20" fmla="*/ 130374 h 331931"/>
              <a:gd name="connsiteX21" fmla="*/ 119784 w 476250"/>
              <a:gd name="connsiteY21" fmla="*/ 115942 h 331931"/>
              <a:gd name="connsiteX22" fmla="*/ 21648 w 476250"/>
              <a:gd name="connsiteY22" fmla="*/ 115942 h 331931"/>
              <a:gd name="connsiteX23" fmla="*/ 0 w 476250"/>
              <a:gd name="connsiteY23" fmla="*/ 94294 h 331931"/>
              <a:gd name="connsiteX24" fmla="*/ 0 w 476250"/>
              <a:gd name="connsiteY24" fmla="*/ 92851 h 331931"/>
              <a:gd name="connsiteX25" fmla="*/ 21648 w 476250"/>
              <a:gd name="connsiteY25" fmla="*/ 72647 h 331931"/>
              <a:gd name="connsiteX26" fmla="*/ 158750 w 476250"/>
              <a:gd name="connsiteY26" fmla="*/ 72647 h 331931"/>
              <a:gd name="connsiteX27" fmla="*/ 173182 w 476250"/>
              <a:gd name="connsiteY27" fmla="*/ 58215 h 331931"/>
              <a:gd name="connsiteX28" fmla="*/ 158750 w 476250"/>
              <a:gd name="connsiteY28" fmla="*/ 43783 h 331931"/>
              <a:gd name="connsiteX29" fmla="*/ 80818 w 476250"/>
              <a:gd name="connsiteY29" fmla="*/ 43783 h 331931"/>
              <a:gd name="connsiteX30" fmla="*/ 131330 w 476250"/>
              <a:gd name="connsiteY30" fmla="*/ 488 h 331931"/>
              <a:gd name="connsiteX31" fmla="*/ 173182 w 476250"/>
              <a:gd name="connsiteY31" fmla="*/ 488 h 331931"/>
              <a:gd name="connsiteX32" fmla="*/ 219364 w 476250"/>
              <a:gd name="connsiteY32" fmla="*/ 9147 h 331931"/>
              <a:gd name="connsiteX33" fmla="*/ 236682 w 476250"/>
              <a:gd name="connsiteY33" fmla="*/ 23578 h 331931"/>
              <a:gd name="connsiteX34" fmla="*/ 301625 w 476250"/>
              <a:gd name="connsiteY34" fmla="*/ 58215 h 331931"/>
              <a:gd name="connsiteX35" fmla="*/ 482023 w 476250"/>
              <a:gd name="connsiteY35" fmla="*/ 58215 h 331931"/>
              <a:gd name="connsiteX36" fmla="*/ 482023 w 476250"/>
              <a:gd name="connsiteY36" fmla="*/ 104397 h 331931"/>
              <a:gd name="connsiteX37" fmla="*/ 422852 w 476250"/>
              <a:gd name="connsiteY37" fmla="*/ 211192 h 331931"/>
              <a:gd name="connsiteX38" fmla="*/ 422852 w 476250"/>
              <a:gd name="connsiteY38" fmla="*/ 280465 h 331931"/>
              <a:gd name="connsiteX39" fmla="*/ 424295 w 476250"/>
              <a:gd name="connsiteY39" fmla="*/ 283351 h 33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76250" h="331931">
                <a:moveTo>
                  <a:pt x="424295" y="283351"/>
                </a:moveTo>
                <a:cubicBezTo>
                  <a:pt x="425739" y="289124"/>
                  <a:pt x="427182" y="294897"/>
                  <a:pt x="428625" y="299226"/>
                </a:cubicBezTo>
                <a:cubicBezTo>
                  <a:pt x="305955" y="300669"/>
                  <a:pt x="294409" y="294897"/>
                  <a:pt x="272761" y="304999"/>
                </a:cubicBezTo>
                <a:cubicBezTo>
                  <a:pt x="174625" y="349738"/>
                  <a:pt x="256886" y="326647"/>
                  <a:pt x="83705" y="332419"/>
                </a:cubicBezTo>
                <a:cubicBezTo>
                  <a:pt x="66386" y="332419"/>
                  <a:pt x="63500" y="317988"/>
                  <a:pt x="62057" y="312215"/>
                </a:cubicBezTo>
                <a:lnTo>
                  <a:pt x="62057" y="310772"/>
                </a:lnTo>
                <a:cubicBezTo>
                  <a:pt x="62057" y="299226"/>
                  <a:pt x="72159" y="289124"/>
                  <a:pt x="83705" y="289124"/>
                </a:cubicBezTo>
                <a:lnTo>
                  <a:pt x="121227" y="289124"/>
                </a:lnTo>
                <a:cubicBezTo>
                  <a:pt x="129886" y="289124"/>
                  <a:pt x="135659" y="281908"/>
                  <a:pt x="135659" y="274692"/>
                </a:cubicBezTo>
                <a:cubicBezTo>
                  <a:pt x="135659" y="267476"/>
                  <a:pt x="129886" y="260260"/>
                  <a:pt x="121227" y="260260"/>
                </a:cubicBezTo>
                <a:lnTo>
                  <a:pt x="70716" y="260260"/>
                </a:lnTo>
                <a:cubicBezTo>
                  <a:pt x="59170" y="260260"/>
                  <a:pt x="49068" y="250158"/>
                  <a:pt x="49068" y="238613"/>
                </a:cubicBezTo>
                <a:cubicBezTo>
                  <a:pt x="49068" y="227067"/>
                  <a:pt x="59170" y="216965"/>
                  <a:pt x="70716" y="216965"/>
                </a:cubicBezTo>
                <a:lnTo>
                  <a:pt x="119784" y="216965"/>
                </a:lnTo>
                <a:cubicBezTo>
                  <a:pt x="128443" y="216965"/>
                  <a:pt x="134216" y="211192"/>
                  <a:pt x="134216" y="202533"/>
                </a:cubicBezTo>
                <a:cubicBezTo>
                  <a:pt x="134216" y="193874"/>
                  <a:pt x="128443" y="188101"/>
                  <a:pt x="119784" y="188101"/>
                </a:cubicBezTo>
                <a:lnTo>
                  <a:pt x="57727" y="188101"/>
                </a:lnTo>
                <a:cubicBezTo>
                  <a:pt x="46182" y="188101"/>
                  <a:pt x="36080" y="177999"/>
                  <a:pt x="36080" y="166453"/>
                </a:cubicBezTo>
                <a:cubicBezTo>
                  <a:pt x="36080" y="154908"/>
                  <a:pt x="46182" y="144806"/>
                  <a:pt x="57727" y="144806"/>
                </a:cubicBezTo>
                <a:lnTo>
                  <a:pt x="119784" y="144806"/>
                </a:lnTo>
                <a:cubicBezTo>
                  <a:pt x="128443" y="144806"/>
                  <a:pt x="134216" y="139033"/>
                  <a:pt x="134216" y="130374"/>
                </a:cubicBezTo>
                <a:cubicBezTo>
                  <a:pt x="134216" y="123158"/>
                  <a:pt x="128443" y="115942"/>
                  <a:pt x="119784" y="115942"/>
                </a:cubicBezTo>
                <a:lnTo>
                  <a:pt x="21648" y="115942"/>
                </a:lnTo>
                <a:cubicBezTo>
                  <a:pt x="10102" y="115942"/>
                  <a:pt x="0" y="105840"/>
                  <a:pt x="0" y="94294"/>
                </a:cubicBezTo>
                <a:lnTo>
                  <a:pt x="0" y="92851"/>
                </a:lnTo>
                <a:cubicBezTo>
                  <a:pt x="0" y="88522"/>
                  <a:pt x="4330" y="72647"/>
                  <a:pt x="21648" y="72647"/>
                </a:cubicBezTo>
                <a:lnTo>
                  <a:pt x="158750" y="72647"/>
                </a:lnTo>
                <a:cubicBezTo>
                  <a:pt x="167409" y="72647"/>
                  <a:pt x="173182" y="66874"/>
                  <a:pt x="173182" y="58215"/>
                </a:cubicBezTo>
                <a:cubicBezTo>
                  <a:pt x="173182" y="49556"/>
                  <a:pt x="167409" y="43783"/>
                  <a:pt x="158750" y="43783"/>
                </a:cubicBezTo>
                <a:lnTo>
                  <a:pt x="80818" y="43783"/>
                </a:lnTo>
                <a:cubicBezTo>
                  <a:pt x="89477" y="25022"/>
                  <a:pt x="105352" y="6260"/>
                  <a:pt x="131330" y="488"/>
                </a:cubicBezTo>
                <a:cubicBezTo>
                  <a:pt x="147205" y="488"/>
                  <a:pt x="161636" y="488"/>
                  <a:pt x="173182" y="488"/>
                </a:cubicBezTo>
                <a:cubicBezTo>
                  <a:pt x="199159" y="-956"/>
                  <a:pt x="209261" y="488"/>
                  <a:pt x="219364" y="9147"/>
                </a:cubicBezTo>
                <a:cubicBezTo>
                  <a:pt x="226580" y="14919"/>
                  <a:pt x="232352" y="19249"/>
                  <a:pt x="236682" y="23578"/>
                </a:cubicBezTo>
                <a:cubicBezTo>
                  <a:pt x="264102" y="48113"/>
                  <a:pt x="277091" y="58215"/>
                  <a:pt x="301625" y="58215"/>
                </a:cubicBezTo>
                <a:lnTo>
                  <a:pt x="482023" y="58215"/>
                </a:lnTo>
                <a:lnTo>
                  <a:pt x="482023" y="104397"/>
                </a:lnTo>
                <a:cubicBezTo>
                  <a:pt x="482023" y="139033"/>
                  <a:pt x="422852" y="162124"/>
                  <a:pt x="422852" y="211192"/>
                </a:cubicBezTo>
                <a:lnTo>
                  <a:pt x="422852" y="280465"/>
                </a:lnTo>
                <a:cubicBezTo>
                  <a:pt x="424295" y="281908"/>
                  <a:pt x="424295" y="283351"/>
                  <a:pt x="424295" y="283351"/>
                </a:cubicBezTo>
                <a:close/>
              </a:path>
            </a:pathLst>
          </a:custGeom>
          <a:solidFill>
            <a:schemeClr val="bg1"/>
          </a:solidFill>
          <a:ln w="1443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B24400AE-9F5F-4744-B34B-BA9487D95A54}"/>
              </a:ext>
            </a:extLst>
          </p:cNvPr>
          <p:cNvSpPr/>
          <p:nvPr/>
        </p:nvSpPr>
        <p:spPr>
          <a:xfrm>
            <a:off x="2593048" y="2927835"/>
            <a:ext cx="72757" cy="22737"/>
          </a:xfrm>
          <a:custGeom>
            <a:avLst/>
            <a:gdLst>
              <a:gd name="connsiteX0" fmla="*/ 0 w 230909"/>
              <a:gd name="connsiteY0" fmla="*/ 76489 h 72159"/>
              <a:gd name="connsiteX1" fmla="*/ 0 w 230909"/>
              <a:gd name="connsiteY1" fmla="*/ 0 h 72159"/>
              <a:gd name="connsiteX2" fmla="*/ 236682 w 230909"/>
              <a:gd name="connsiteY2" fmla="*/ 0 h 72159"/>
              <a:gd name="connsiteX3" fmla="*/ 236682 w 230909"/>
              <a:gd name="connsiteY3" fmla="*/ 41852 h 72159"/>
              <a:gd name="connsiteX4" fmla="*/ 92364 w 230909"/>
              <a:gd name="connsiteY4" fmla="*/ 59170 h 72159"/>
              <a:gd name="connsiteX5" fmla="*/ 0 w 230909"/>
              <a:gd name="connsiteY5" fmla="*/ 76489 h 7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909" h="72159">
                <a:moveTo>
                  <a:pt x="0" y="76489"/>
                </a:moveTo>
                <a:lnTo>
                  <a:pt x="0" y="0"/>
                </a:lnTo>
                <a:lnTo>
                  <a:pt x="236682" y="0"/>
                </a:lnTo>
                <a:lnTo>
                  <a:pt x="236682" y="41852"/>
                </a:lnTo>
                <a:cubicBezTo>
                  <a:pt x="122670" y="46182"/>
                  <a:pt x="150091" y="31750"/>
                  <a:pt x="92364" y="59170"/>
                </a:cubicBezTo>
                <a:cubicBezTo>
                  <a:pt x="49068" y="80818"/>
                  <a:pt x="67830" y="76489"/>
                  <a:pt x="0" y="76489"/>
                </a:cubicBezTo>
                <a:close/>
              </a:path>
            </a:pathLst>
          </a:custGeom>
          <a:solidFill>
            <a:schemeClr val="bg1"/>
          </a:solidFill>
          <a:ln w="1443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B88D1A3C-DA2A-47D9-A2C6-B0837BB86C35}"/>
              </a:ext>
            </a:extLst>
          </p:cNvPr>
          <p:cNvSpPr/>
          <p:nvPr/>
        </p:nvSpPr>
        <p:spPr>
          <a:xfrm>
            <a:off x="2573949" y="3044574"/>
            <a:ext cx="104589" cy="150062"/>
          </a:xfrm>
          <a:custGeom>
            <a:avLst/>
            <a:gdLst>
              <a:gd name="connsiteX0" fmla="*/ 331932 w 331931"/>
              <a:gd name="connsiteY0" fmla="*/ 398724 h 476250"/>
              <a:gd name="connsiteX1" fmla="*/ 310284 w 331931"/>
              <a:gd name="connsiteY1" fmla="*/ 420372 h 476250"/>
              <a:gd name="connsiteX2" fmla="*/ 288636 w 331931"/>
              <a:gd name="connsiteY2" fmla="*/ 398724 h 476250"/>
              <a:gd name="connsiteX3" fmla="*/ 288636 w 331931"/>
              <a:gd name="connsiteY3" fmla="*/ 361201 h 476250"/>
              <a:gd name="connsiteX4" fmla="*/ 274205 w 331931"/>
              <a:gd name="connsiteY4" fmla="*/ 346770 h 476250"/>
              <a:gd name="connsiteX5" fmla="*/ 259773 w 331931"/>
              <a:gd name="connsiteY5" fmla="*/ 361201 h 476250"/>
              <a:gd name="connsiteX6" fmla="*/ 259773 w 331931"/>
              <a:gd name="connsiteY6" fmla="*/ 411713 h 476250"/>
              <a:gd name="connsiteX7" fmla="*/ 238125 w 331931"/>
              <a:gd name="connsiteY7" fmla="*/ 433361 h 476250"/>
              <a:gd name="connsiteX8" fmla="*/ 236682 w 331931"/>
              <a:gd name="connsiteY8" fmla="*/ 433361 h 476250"/>
              <a:gd name="connsiteX9" fmla="*/ 216477 w 331931"/>
              <a:gd name="connsiteY9" fmla="*/ 411713 h 476250"/>
              <a:gd name="connsiteX10" fmla="*/ 216477 w 331931"/>
              <a:gd name="connsiteY10" fmla="*/ 361201 h 476250"/>
              <a:gd name="connsiteX11" fmla="*/ 202045 w 331931"/>
              <a:gd name="connsiteY11" fmla="*/ 346770 h 476250"/>
              <a:gd name="connsiteX12" fmla="*/ 187614 w 331931"/>
              <a:gd name="connsiteY12" fmla="*/ 361201 h 476250"/>
              <a:gd name="connsiteX13" fmla="*/ 187614 w 331931"/>
              <a:gd name="connsiteY13" fmla="*/ 423258 h 476250"/>
              <a:gd name="connsiteX14" fmla="*/ 165966 w 331931"/>
              <a:gd name="connsiteY14" fmla="*/ 444906 h 476250"/>
              <a:gd name="connsiteX15" fmla="*/ 144318 w 331931"/>
              <a:gd name="connsiteY15" fmla="*/ 423258 h 476250"/>
              <a:gd name="connsiteX16" fmla="*/ 144318 w 331931"/>
              <a:gd name="connsiteY16" fmla="*/ 361201 h 476250"/>
              <a:gd name="connsiteX17" fmla="*/ 129886 w 331931"/>
              <a:gd name="connsiteY17" fmla="*/ 346770 h 476250"/>
              <a:gd name="connsiteX18" fmla="*/ 115455 w 331931"/>
              <a:gd name="connsiteY18" fmla="*/ 361201 h 476250"/>
              <a:gd name="connsiteX19" fmla="*/ 115455 w 331931"/>
              <a:gd name="connsiteY19" fmla="*/ 459338 h 476250"/>
              <a:gd name="connsiteX20" fmla="*/ 93807 w 331931"/>
              <a:gd name="connsiteY20" fmla="*/ 480986 h 476250"/>
              <a:gd name="connsiteX21" fmla="*/ 72159 w 331931"/>
              <a:gd name="connsiteY21" fmla="*/ 459338 h 476250"/>
              <a:gd name="connsiteX22" fmla="*/ 72159 w 331931"/>
              <a:gd name="connsiteY22" fmla="*/ 322236 h 476250"/>
              <a:gd name="connsiteX23" fmla="*/ 57727 w 331931"/>
              <a:gd name="connsiteY23" fmla="*/ 307804 h 476250"/>
              <a:gd name="connsiteX24" fmla="*/ 43295 w 331931"/>
              <a:gd name="connsiteY24" fmla="*/ 322236 h 476250"/>
              <a:gd name="connsiteX25" fmla="*/ 43295 w 331931"/>
              <a:gd name="connsiteY25" fmla="*/ 400167 h 476250"/>
              <a:gd name="connsiteX26" fmla="*/ 0 w 331931"/>
              <a:gd name="connsiteY26" fmla="*/ 349656 h 476250"/>
              <a:gd name="connsiteX27" fmla="*/ 0 w 331931"/>
              <a:gd name="connsiteY27" fmla="*/ 284713 h 476250"/>
              <a:gd name="connsiteX28" fmla="*/ 59170 w 331931"/>
              <a:gd name="connsiteY28" fmla="*/ 177917 h 476250"/>
              <a:gd name="connsiteX29" fmla="*/ 59170 w 331931"/>
              <a:gd name="connsiteY29" fmla="*/ 406 h 476250"/>
              <a:gd name="connsiteX30" fmla="*/ 171739 w 331931"/>
              <a:gd name="connsiteY30" fmla="*/ 43701 h 476250"/>
              <a:gd name="connsiteX31" fmla="*/ 279977 w 331931"/>
              <a:gd name="connsiteY31" fmla="*/ 59576 h 476250"/>
              <a:gd name="connsiteX32" fmla="*/ 297295 w 331931"/>
              <a:gd name="connsiteY32" fmla="*/ 55247 h 476250"/>
              <a:gd name="connsiteX33" fmla="*/ 297295 w 331931"/>
              <a:gd name="connsiteY33" fmla="*/ 117304 h 476250"/>
              <a:gd name="connsiteX34" fmla="*/ 297295 w 331931"/>
              <a:gd name="connsiteY34" fmla="*/ 118747 h 476250"/>
              <a:gd name="connsiteX35" fmla="*/ 303068 w 331931"/>
              <a:gd name="connsiteY35" fmla="*/ 208224 h 476250"/>
              <a:gd name="connsiteX36" fmla="*/ 331932 w 331931"/>
              <a:gd name="connsiteY36" fmla="*/ 398724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31931" h="476250">
                <a:moveTo>
                  <a:pt x="331932" y="398724"/>
                </a:moveTo>
                <a:cubicBezTo>
                  <a:pt x="331932" y="414599"/>
                  <a:pt x="320386" y="420372"/>
                  <a:pt x="310284" y="420372"/>
                </a:cubicBezTo>
                <a:cubicBezTo>
                  <a:pt x="300182" y="420372"/>
                  <a:pt x="288636" y="414599"/>
                  <a:pt x="288636" y="398724"/>
                </a:cubicBezTo>
                <a:lnTo>
                  <a:pt x="288636" y="361201"/>
                </a:lnTo>
                <a:cubicBezTo>
                  <a:pt x="288636" y="353986"/>
                  <a:pt x="282864" y="346770"/>
                  <a:pt x="274205" y="346770"/>
                </a:cubicBezTo>
                <a:cubicBezTo>
                  <a:pt x="266989" y="346770"/>
                  <a:pt x="259773" y="353986"/>
                  <a:pt x="259773" y="361201"/>
                </a:cubicBezTo>
                <a:lnTo>
                  <a:pt x="259773" y="411713"/>
                </a:lnTo>
                <a:cubicBezTo>
                  <a:pt x="259773" y="423258"/>
                  <a:pt x="249670" y="433361"/>
                  <a:pt x="238125" y="433361"/>
                </a:cubicBezTo>
                <a:lnTo>
                  <a:pt x="236682" y="433361"/>
                </a:lnTo>
                <a:cubicBezTo>
                  <a:pt x="232352" y="431917"/>
                  <a:pt x="216477" y="429031"/>
                  <a:pt x="216477" y="411713"/>
                </a:cubicBezTo>
                <a:lnTo>
                  <a:pt x="216477" y="361201"/>
                </a:lnTo>
                <a:cubicBezTo>
                  <a:pt x="216477" y="353986"/>
                  <a:pt x="209261" y="346770"/>
                  <a:pt x="202045" y="346770"/>
                </a:cubicBezTo>
                <a:cubicBezTo>
                  <a:pt x="193386" y="346770"/>
                  <a:pt x="187614" y="353986"/>
                  <a:pt x="187614" y="361201"/>
                </a:cubicBezTo>
                <a:lnTo>
                  <a:pt x="187614" y="423258"/>
                </a:lnTo>
                <a:cubicBezTo>
                  <a:pt x="187614" y="434804"/>
                  <a:pt x="177511" y="444906"/>
                  <a:pt x="165966" y="444906"/>
                </a:cubicBezTo>
                <a:cubicBezTo>
                  <a:pt x="154420" y="444906"/>
                  <a:pt x="144318" y="434804"/>
                  <a:pt x="144318" y="423258"/>
                </a:cubicBezTo>
                <a:lnTo>
                  <a:pt x="144318" y="361201"/>
                </a:lnTo>
                <a:cubicBezTo>
                  <a:pt x="144318" y="353986"/>
                  <a:pt x="137102" y="346770"/>
                  <a:pt x="129886" y="346770"/>
                </a:cubicBezTo>
                <a:cubicBezTo>
                  <a:pt x="122670" y="346770"/>
                  <a:pt x="115455" y="353986"/>
                  <a:pt x="115455" y="361201"/>
                </a:cubicBezTo>
                <a:lnTo>
                  <a:pt x="115455" y="459338"/>
                </a:lnTo>
                <a:cubicBezTo>
                  <a:pt x="115455" y="470883"/>
                  <a:pt x="105352" y="480986"/>
                  <a:pt x="93807" y="480986"/>
                </a:cubicBezTo>
                <a:cubicBezTo>
                  <a:pt x="82261" y="480986"/>
                  <a:pt x="72159" y="470883"/>
                  <a:pt x="72159" y="459338"/>
                </a:cubicBezTo>
                <a:lnTo>
                  <a:pt x="72159" y="322236"/>
                </a:lnTo>
                <a:cubicBezTo>
                  <a:pt x="72159" y="315020"/>
                  <a:pt x="64943" y="307804"/>
                  <a:pt x="57727" y="307804"/>
                </a:cubicBezTo>
                <a:cubicBezTo>
                  <a:pt x="50511" y="307804"/>
                  <a:pt x="43295" y="315020"/>
                  <a:pt x="43295" y="322236"/>
                </a:cubicBezTo>
                <a:lnTo>
                  <a:pt x="43295" y="400167"/>
                </a:lnTo>
                <a:cubicBezTo>
                  <a:pt x="24534" y="391508"/>
                  <a:pt x="5773" y="375633"/>
                  <a:pt x="0" y="349656"/>
                </a:cubicBezTo>
                <a:lnTo>
                  <a:pt x="0" y="284713"/>
                </a:lnTo>
                <a:cubicBezTo>
                  <a:pt x="0" y="250076"/>
                  <a:pt x="59170" y="226986"/>
                  <a:pt x="59170" y="177917"/>
                </a:cubicBezTo>
                <a:lnTo>
                  <a:pt x="59170" y="406"/>
                </a:lnTo>
                <a:cubicBezTo>
                  <a:pt x="142875" y="-1037"/>
                  <a:pt x="112568" y="-1037"/>
                  <a:pt x="171739" y="43701"/>
                </a:cubicBezTo>
                <a:cubicBezTo>
                  <a:pt x="199159" y="66792"/>
                  <a:pt x="226580" y="56690"/>
                  <a:pt x="279977" y="59576"/>
                </a:cubicBezTo>
                <a:cubicBezTo>
                  <a:pt x="284307" y="59576"/>
                  <a:pt x="292966" y="56690"/>
                  <a:pt x="297295" y="55247"/>
                </a:cubicBezTo>
                <a:cubicBezTo>
                  <a:pt x="297295" y="79781"/>
                  <a:pt x="297295" y="99986"/>
                  <a:pt x="297295" y="117304"/>
                </a:cubicBezTo>
                <a:cubicBezTo>
                  <a:pt x="297295" y="118747"/>
                  <a:pt x="297295" y="118747"/>
                  <a:pt x="297295" y="118747"/>
                </a:cubicBezTo>
                <a:cubicBezTo>
                  <a:pt x="297295" y="182247"/>
                  <a:pt x="294409" y="189463"/>
                  <a:pt x="303068" y="208224"/>
                </a:cubicBezTo>
                <a:cubicBezTo>
                  <a:pt x="342034" y="291929"/>
                  <a:pt x="329045" y="237088"/>
                  <a:pt x="331932" y="398724"/>
                </a:cubicBezTo>
                <a:close/>
              </a:path>
            </a:pathLst>
          </a:custGeom>
          <a:solidFill>
            <a:schemeClr val="bg1"/>
          </a:solidFill>
          <a:ln w="1443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A2EB5A74-C0E5-4963-A757-F5A010653794}"/>
              </a:ext>
            </a:extLst>
          </p:cNvPr>
          <p:cNvSpPr/>
          <p:nvPr/>
        </p:nvSpPr>
        <p:spPr>
          <a:xfrm>
            <a:off x="2546035" y="2950260"/>
            <a:ext cx="154609" cy="104589"/>
          </a:xfrm>
          <a:custGeom>
            <a:avLst/>
            <a:gdLst>
              <a:gd name="connsiteX0" fmla="*/ 46739 w 490681"/>
              <a:gd name="connsiteY0" fmla="*/ 152524 h 331931"/>
              <a:gd name="connsiteX1" fmla="*/ 62614 w 490681"/>
              <a:gd name="connsiteY1" fmla="*/ 86138 h 331931"/>
              <a:gd name="connsiteX2" fmla="*/ 62614 w 490681"/>
              <a:gd name="connsiteY2" fmla="*/ 44285 h 331931"/>
              <a:gd name="connsiteX3" fmla="*/ 62614 w 490681"/>
              <a:gd name="connsiteY3" fmla="*/ 41399 h 331931"/>
              <a:gd name="connsiteX4" fmla="*/ 61171 w 490681"/>
              <a:gd name="connsiteY4" fmla="*/ 34183 h 331931"/>
              <a:gd name="connsiteX5" fmla="*/ 134773 w 490681"/>
              <a:gd name="connsiteY5" fmla="*/ 34183 h 331931"/>
              <a:gd name="connsiteX6" fmla="*/ 136216 w 490681"/>
              <a:gd name="connsiteY6" fmla="*/ 34183 h 331931"/>
              <a:gd name="connsiteX7" fmla="*/ 254557 w 490681"/>
              <a:gd name="connsiteY7" fmla="*/ 15422 h 331931"/>
              <a:gd name="connsiteX8" fmla="*/ 417637 w 490681"/>
              <a:gd name="connsiteY8" fmla="*/ 990 h 331931"/>
              <a:gd name="connsiteX9" fmla="*/ 439284 w 490681"/>
              <a:gd name="connsiteY9" fmla="*/ 22638 h 331931"/>
              <a:gd name="connsiteX10" fmla="*/ 417637 w 490681"/>
              <a:gd name="connsiteY10" fmla="*/ 44285 h 331931"/>
              <a:gd name="connsiteX11" fmla="*/ 380114 w 490681"/>
              <a:gd name="connsiteY11" fmla="*/ 44285 h 331931"/>
              <a:gd name="connsiteX12" fmla="*/ 365682 w 490681"/>
              <a:gd name="connsiteY12" fmla="*/ 58717 h 331931"/>
              <a:gd name="connsiteX13" fmla="*/ 380114 w 490681"/>
              <a:gd name="connsiteY13" fmla="*/ 73149 h 331931"/>
              <a:gd name="connsiteX14" fmla="*/ 429182 w 490681"/>
              <a:gd name="connsiteY14" fmla="*/ 73149 h 331931"/>
              <a:gd name="connsiteX15" fmla="*/ 450830 w 490681"/>
              <a:gd name="connsiteY15" fmla="*/ 94797 h 331931"/>
              <a:gd name="connsiteX16" fmla="*/ 429182 w 490681"/>
              <a:gd name="connsiteY16" fmla="*/ 116444 h 331931"/>
              <a:gd name="connsiteX17" fmla="*/ 378671 w 490681"/>
              <a:gd name="connsiteY17" fmla="*/ 116444 h 331931"/>
              <a:gd name="connsiteX18" fmla="*/ 364239 w 490681"/>
              <a:gd name="connsiteY18" fmla="*/ 130876 h 331931"/>
              <a:gd name="connsiteX19" fmla="*/ 378671 w 490681"/>
              <a:gd name="connsiteY19" fmla="*/ 145308 h 331931"/>
              <a:gd name="connsiteX20" fmla="*/ 440727 w 490681"/>
              <a:gd name="connsiteY20" fmla="*/ 145308 h 331931"/>
              <a:gd name="connsiteX21" fmla="*/ 462375 w 490681"/>
              <a:gd name="connsiteY21" fmla="*/ 166956 h 331931"/>
              <a:gd name="connsiteX22" fmla="*/ 440727 w 490681"/>
              <a:gd name="connsiteY22" fmla="*/ 188604 h 331931"/>
              <a:gd name="connsiteX23" fmla="*/ 378671 w 490681"/>
              <a:gd name="connsiteY23" fmla="*/ 188604 h 331931"/>
              <a:gd name="connsiteX24" fmla="*/ 364239 w 490681"/>
              <a:gd name="connsiteY24" fmla="*/ 203035 h 331931"/>
              <a:gd name="connsiteX25" fmla="*/ 378671 w 490681"/>
              <a:gd name="connsiteY25" fmla="*/ 217467 h 331931"/>
              <a:gd name="connsiteX26" fmla="*/ 476807 w 490681"/>
              <a:gd name="connsiteY26" fmla="*/ 217467 h 331931"/>
              <a:gd name="connsiteX27" fmla="*/ 498455 w 490681"/>
              <a:gd name="connsiteY27" fmla="*/ 239115 h 331931"/>
              <a:gd name="connsiteX28" fmla="*/ 476807 w 490681"/>
              <a:gd name="connsiteY28" fmla="*/ 260763 h 331931"/>
              <a:gd name="connsiteX29" fmla="*/ 339705 w 490681"/>
              <a:gd name="connsiteY29" fmla="*/ 260763 h 331931"/>
              <a:gd name="connsiteX30" fmla="*/ 325273 w 490681"/>
              <a:gd name="connsiteY30" fmla="*/ 275194 h 331931"/>
              <a:gd name="connsiteX31" fmla="*/ 339705 w 490681"/>
              <a:gd name="connsiteY31" fmla="*/ 289626 h 331931"/>
              <a:gd name="connsiteX32" fmla="*/ 417637 w 490681"/>
              <a:gd name="connsiteY32" fmla="*/ 289626 h 331931"/>
              <a:gd name="connsiteX33" fmla="*/ 367125 w 490681"/>
              <a:gd name="connsiteY33" fmla="*/ 332922 h 331931"/>
              <a:gd name="connsiteX34" fmla="*/ 325273 w 490681"/>
              <a:gd name="connsiteY34" fmla="*/ 332922 h 331931"/>
              <a:gd name="connsiteX35" fmla="*/ 237239 w 490681"/>
              <a:gd name="connsiteY35" fmla="*/ 289626 h 331931"/>
              <a:gd name="connsiteX36" fmla="*/ 557 w 490681"/>
              <a:gd name="connsiteY36" fmla="*/ 273751 h 331931"/>
              <a:gd name="connsiteX37" fmla="*/ 9216 w 490681"/>
              <a:gd name="connsiteY37" fmla="*/ 195819 h 331931"/>
              <a:gd name="connsiteX38" fmla="*/ 46739 w 490681"/>
              <a:gd name="connsiteY38" fmla="*/ 152524 h 33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90681" h="331931">
                <a:moveTo>
                  <a:pt x="46739" y="152524"/>
                </a:moveTo>
                <a:cubicBezTo>
                  <a:pt x="64057" y="132319"/>
                  <a:pt x="62614" y="113558"/>
                  <a:pt x="62614" y="86138"/>
                </a:cubicBezTo>
                <a:cubicBezTo>
                  <a:pt x="62614" y="74592"/>
                  <a:pt x="61171" y="61604"/>
                  <a:pt x="62614" y="44285"/>
                </a:cubicBezTo>
                <a:cubicBezTo>
                  <a:pt x="62614" y="42842"/>
                  <a:pt x="62614" y="41399"/>
                  <a:pt x="62614" y="41399"/>
                </a:cubicBezTo>
                <a:cubicBezTo>
                  <a:pt x="62614" y="38513"/>
                  <a:pt x="61171" y="35626"/>
                  <a:pt x="61171" y="34183"/>
                </a:cubicBezTo>
                <a:cubicBezTo>
                  <a:pt x="91477" y="34183"/>
                  <a:pt x="116011" y="34183"/>
                  <a:pt x="134773" y="34183"/>
                </a:cubicBezTo>
                <a:cubicBezTo>
                  <a:pt x="136216" y="34183"/>
                  <a:pt x="136216" y="34183"/>
                  <a:pt x="136216" y="34183"/>
                </a:cubicBezTo>
                <a:cubicBezTo>
                  <a:pt x="221364" y="35626"/>
                  <a:pt x="209818" y="37069"/>
                  <a:pt x="254557" y="15422"/>
                </a:cubicBezTo>
                <a:cubicBezTo>
                  <a:pt x="302182" y="-7669"/>
                  <a:pt x="268989" y="2433"/>
                  <a:pt x="417637" y="990"/>
                </a:cubicBezTo>
                <a:cubicBezTo>
                  <a:pt x="429182" y="990"/>
                  <a:pt x="439284" y="11092"/>
                  <a:pt x="439284" y="22638"/>
                </a:cubicBezTo>
                <a:cubicBezTo>
                  <a:pt x="439284" y="34183"/>
                  <a:pt x="429182" y="44285"/>
                  <a:pt x="417637" y="44285"/>
                </a:cubicBezTo>
                <a:lnTo>
                  <a:pt x="380114" y="44285"/>
                </a:lnTo>
                <a:cubicBezTo>
                  <a:pt x="372898" y="44285"/>
                  <a:pt x="365682" y="50058"/>
                  <a:pt x="365682" y="58717"/>
                </a:cubicBezTo>
                <a:cubicBezTo>
                  <a:pt x="365682" y="65933"/>
                  <a:pt x="372898" y="73149"/>
                  <a:pt x="380114" y="73149"/>
                </a:cubicBezTo>
                <a:lnTo>
                  <a:pt x="429182" y="73149"/>
                </a:lnTo>
                <a:cubicBezTo>
                  <a:pt x="440727" y="73149"/>
                  <a:pt x="450830" y="83251"/>
                  <a:pt x="450830" y="94797"/>
                </a:cubicBezTo>
                <a:cubicBezTo>
                  <a:pt x="450830" y="106342"/>
                  <a:pt x="440727" y="116444"/>
                  <a:pt x="429182" y="116444"/>
                </a:cubicBezTo>
                <a:lnTo>
                  <a:pt x="378671" y="116444"/>
                </a:lnTo>
                <a:cubicBezTo>
                  <a:pt x="371455" y="116444"/>
                  <a:pt x="364239" y="123660"/>
                  <a:pt x="364239" y="130876"/>
                </a:cubicBezTo>
                <a:cubicBezTo>
                  <a:pt x="364239" y="139535"/>
                  <a:pt x="371455" y="145308"/>
                  <a:pt x="378671" y="145308"/>
                </a:cubicBezTo>
                <a:lnTo>
                  <a:pt x="440727" y="145308"/>
                </a:lnTo>
                <a:cubicBezTo>
                  <a:pt x="452273" y="145308"/>
                  <a:pt x="462375" y="155410"/>
                  <a:pt x="462375" y="166956"/>
                </a:cubicBezTo>
                <a:cubicBezTo>
                  <a:pt x="462375" y="178501"/>
                  <a:pt x="452273" y="188604"/>
                  <a:pt x="440727" y="188604"/>
                </a:cubicBezTo>
                <a:lnTo>
                  <a:pt x="378671" y="188604"/>
                </a:lnTo>
                <a:cubicBezTo>
                  <a:pt x="371455" y="188604"/>
                  <a:pt x="364239" y="195819"/>
                  <a:pt x="364239" y="203035"/>
                </a:cubicBezTo>
                <a:cubicBezTo>
                  <a:pt x="364239" y="210251"/>
                  <a:pt x="371455" y="217467"/>
                  <a:pt x="378671" y="217467"/>
                </a:cubicBezTo>
                <a:lnTo>
                  <a:pt x="476807" y="217467"/>
                </a:lnTo>
                <a:cubicBezTo>
                  <a:pt x="488352" y="217467"/>
                  <a:pt x="498455" y="227569"/>
                  <a:pt x="498455" y="239115"/>
                </a:cubicBezTo>
                <a:cubicBezTo>
                  <a:pt x="498455" y="250660"/>
                  <a:pt x="488352" y="260763"/>
                  <a:pt x="476807" y="260763"/>
                </a:cubicBezTo>
                <a:lnTo>
                  <a:pt x="339705" y="260763"/>
                </a:lnTo>
                <a:cubicBezTo>
                  <a:pt x="332489" y="260763"/>
                  <a:pt x="325273" y="266535"/>
                  <a:pt x="325273" y="275194"/>
                </a:cubicBezTo>
                <a:cubicBezTo>
                  <a:pt x="325273" y="282410"/>
                  <a:pt x="332489" y="289626"/>
                  <a:pt x="339705" y="289626"/>
                </a:cubicBezTo>
                <a:lnTo>
                  <a:pt x="417637" y="289626"/>
                </a:lnTo>
                <a:cubicBezTo>
                  <a:pt x="408977" y="308388"/>
                  <a:pt x="393102" y="327149"/>
                  <a:pt x="367125" y="332922"/>
                </a:cubicBezTo>
                <a:cubicBezTo>
                  <a:pt x="349807" y="331479"/>
                  <a:pt x="336818" y="332922"/>
                  <a:pt x="325273" y="332922"/>
                </a:cubicBezTo>
                <a:cubicBezTo>
                  <a:pt x="270432" y="334365"/>
                  <a:pt x="290637" y="327149"/>
                  <a:pt x="237239" y="289626"/>
                </a:cubicBezTo>
                <a:cubicBezTo>
                  <a:pt x="208375" y="265092"/>
                  <a:pt x="195386" y="276638"/>
                  <a:pt x="557" y="273751"/>
                </a:cubicBezTo>
                <a:cubicBezTo>
                  <a:pt x="2000" y="227569"/>
                  <a:pt x="-5216" y="211694"/>
                  <a:pt x="9216" y="195819"/>
                </a:cubicBezTo>
                <a:lnTo>
                  <a:pt x="46739" y="152524"/>
                </a:lnTo>
                <a:close/>
              </a:path>
            </a:pathLst>
          </a:custGeom>
          <a:solidFill>
            <a:schemeClr val="bg1"/>
          </a:solidFill>
          <a:ln w="1443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F9B03350-52EA-4FD1-BBDC-FD7DE3B414D2}"/>
              </a:ext>
            </a:extLst>
          </p:cNvPr>
          <p:cNvSpPr/>
          <p:nvPr/>
        </p:nvSpPr>
        <p:spPr>
          <a:xfrm>
            <a:off x="2676646" y="3086537"/>
            <a:ext cx="22737" cy="72757"/>
          </a:xfrm>
          <a:custGeom>
            <a:avLst/>
            <a:gdLst>
              <a:gd name="connsiteX0" fmla="*/ 231 w 72159"/>
              <a:gd name="connsiteY0" fmla="*/ 0 h 230909"/>
              <a:gd name="connsiteX1" fmla="*/ 83935 w 72159"/>
              <a:gd name="connsiteY1" fmla="*/ 0 h 230909"/>
              <a:gd name="connsiteX2" fmla="*/ 83935 w 72159"/>
              <a:gd name="connsiteY2" fmla="*/ 236682 h 230909"/>
              <a:gd name="connsiteX3" fmla="*/ 33424 w 72159"/>
              <a:gd name="connsiteY3" fmla="*/ 236682 h 230909"/>
              <a:gd name="connsiteX4" fmla="*/ 3117 w 72159"/>
              <a:gd name="connsiteY4" fmla="*/ 63500 h 230909"/>
              <a:gd name="connsiteX5" fmla="*/ 231 w 72159"/>
              <a:gd name="connsiteY5" fmla="*/ 0 h 23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159" h="230909">
                <a:moveTo>
                  <a:pt x="231" y="0"/>
                </a:moveTo>
                <a:lnTo>
                  <a:pt x="83935" y="0"/>
                </a:lnTo>
                <a:lnTo>
                  <a:pt x="83935" y="236682"/>
                </a:lnTo>
                <a:lnTo>
                  <a:pt x="33424" y="236682"/>
                </a:lnTo>
                <a:cubicBezTo>
                  <a:pt x="29095" y="105352"/>
                  <a:pt x="47856" y="155864"/>
                  <a:pt x="3117" y="63500"/>
                </a:cubicBezTo>
                <a:cubicBezTo>
                  <a:pt x="-1212" y="51955"/>
                  <a:pt x="231" y="44739"/>
                  <a:pt x="231" y="0"/>
                </a:cubicBezTo>
                <a:close/>
              </a:path>
            </a:pathLst>
          </a:custGeom>
          <a:solidFill>
            <a:schemeClr val="bg1"/>
          </a:solidFill>
          <a:ln w="1443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26" name="Graphic 80">
            <a:extLst>
              <a:ext uri="{FF2B5EF4-FFF2-40B4-BE49-F238E27FC236}">
                <a16:creationId xmlns:a16="http://schemas.microsoft.com/office/drawing/2014/main" xmlns="" id="{6285D656-D911-4D24-AB00-64049F90B3E7}"/>
              </a:ext>
            </a:extLst>
          </p:cNvPr>
          <p:cNvSpPr/>
          <p:nvPr/>
        </p:nvSpPr>
        <p:spPr>
          <a:xfrm>
            <a:off x="3089591" y="2472415"/>
            <a:ext cx="194230" cy="268494"/>
          </a:xfrm>
          <a:custGeom>
            <a:avLst/>
            <a:gdLst>
              <a:gd name="connsiteX0" fmla="*/ 642517 w 647700"/>
              <a:gd name="connsiteY0" fmla="*/ 748323 h 895350"/>
              <a:gd name="connsiteX1" fmla="*/ 549172 w 647700"/>
              <a:gd name="connsiteY1" fmla="*/ 623546 h 895350"/>
              <a:gd name="connsiteX2" fmla="*/ 467257 w 647700"/>
              <a:gd name="connsiteY2" fmla="*/ 610211 h 895350"/>
              <a:gd name="connsiteX3" fmla="*/ 415822 w 647700"/>
              <a:gd name="connsiteY3" fmla="*/ 644501 h 895350"/>
              <a:gd name="connsiteX4" fmla="*/ 246277 w 647700"/>
              <a:gd name="connsiteY4" fmla="*/ 494006 h 895350"/>
              <a:gd name="connsiteX5" fmla="*/ 207224 w 647700"/>
              <a:gd name="connsiteY5" fmla="*/ 283503 h 895350"/>
              <a:gd name="connsiteX6" fmla="*/ 262469 w 647700"/>
              <a:gd name="connsiteY6" fmla="*/ 255881 h 895350"/>
              <a:gd name="connsiteX7" fmla="*/ 291997 w 647700"/>
              <a:gd name="connsiteY7" fmla="*/ 178728 h 895350"/>
              <a:gd name="connsiteX8" fmla="*/ 230084 w 647700"/>
              <a:gd name="connsiteY8" fmla="*/ 35853 h 895350"/>
              <a:gd name="connsiteX9" fmla="*/ 166267 w 647700"/>
              <a:gd name="connsiteY9" fmla="*/ 611 h 895350"/>
              <a:gd name="connsiteX10" fmla="*/ 71969 w 647700"/>
              <a:gd name="connsiteY10" fmla="*/ 31091 h 895350"/>
              <a:gd name="connsiteX11" fmla="*/ 114832 w 647700"/>
              <a:gd name="connsiteY11" fmla="*/ 581636 h 895350"/>
              <a:gd name="connsiteX12" fmla="*/ 567269 w 647700"/>
              <a:gd name="connsiteY12" fmla="*/ 887388 h 895350"/>
              <a:gd name="connsiteX13" fmla="*/ 641564 w 647700"/>
              <a:gd name="connsiteY13" fmla="*/ 820713 h 895350"/>
              <a:gd name="connsiteX14" fmla="*/ 642517 w 647700"/>
              <a:gd name="connsiteY14" fmla="*/ 748323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7700" h="895350">
                <a:moveTo>
                  <a:pt x="642517" y="748323"/>
                </a:moveTo>
                <a:lnTo>
                  <a:pt x="549172" y="623546"/>
                </a:lnTo>
                <a:cubicBezTo>
                  <a:pt x="530122" y="597828"/>
                  <a:pt x="493927" y="592113"/>
                  <a:pt x="467257" y="610211"/>
                </a:cubicBezTo>
                <a:cubicBezTo>
                  <a:pt x="439634" y="629261"/>
                  <a:pt x="420584" y="641643"/>
                  <a:pt x="415822" y="644501"/>
                </a:cubicBezTo>
                <a:cubicBezTo>
                  <a:pt x="370102" y="671171"/>
                  <a:pt x="304379" y="594018"/>
                  <a:pt x="246277" y="494006"/>
                </a:cubicBezTo>
                <a:cubicBezTo>
                  <a:pt x="188174" y="393993"/>
                  <a:pt x="161504" y="309221"/>
                  <a:pt x="207224" y="283503"/>
                </a:cubicBezTo>
                <a:cubicBezTo>
                  <a:pt x="212939" y="280646"/>
                  <a:pt x="232942" y="270168"/>
                  <a:pt x="262469" y="255881"/>
                </a:cubicBezTo>
                <a:cubicBezTo>
                  <a:pt x="291044" y="241593"/>
                  <a:pt x="304379" y="208256"/>
                  <a:pt x="291997" y="178728"/>
                </a:cubicBezTo>
                <a:lnTo>
                  <a:pt x="230084" y="35853"/>
                </a:lnTo>
                <a:cubicBezTo>
                  <a:pt x="219607" y="11088"/>
                  <a:pt x="192937" y="-3199"/>
                  <a:pt x="166267" y="611"/>
                </a:cubicBezTo>
                <a:cubicBezTo>
                  <a:pt x="130072" y="6326"/>
                  <a:pt x="91019" y="20613"/>
                  <a:pt x="71969" y="31091"/>
                </a:cubicBezTo>
                <a:cubicBezTo>
                  <a:pt x="-36616" y="93956"/>
                  <a:pt x="-22328" y="345416"/>
                  <a:pt x="114832" y="581636"/>
                </a:cubicBezTo>
                <a:cubicBezTo>
                  <a:pt x="251039" y="816903"/>
                  <a:pt x="458684" y="949301"/>
                  <a:pt x="567269" y="887388"/>
                </a:cubicBezTo>
                <a:cubicBezTo>
                  <a:pt x="586319" y="875958"/>
                  <a:pt x="618704" y="849288"/>
                  <a:pt x="641564" y="820713"/>
                </a:cubicBezTo>
                <a:cubicBezTo>
                  <a:pt x="657757" y="799758"/>
                  <a:pt x="658709" y="769278"/>
                  <a:pt x="642517" y="74832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60" name="Title 2">
            <a:extLst>
              <a:ext uri="{FF2B5EF4-FFF2-40B4-BE49-F238E27FC236}">
                <a16:creationId xmlns:a16="http://schemas.microsoft.com/office/drawing/2014/main" xmlns="" id="{87CC1F8F-8FC3-4B39-8639-4B690E321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AU" dirty="0"/>
              <a:t>Team Composition</a:t>
            </a:r>
            <a:endParaRPr lang="uk-UA" dirty="0"/>
          </a:p>
        </p:txBody>
      </p:sp>
      <p:sp>
        <p:nvSpPr>
          <p:cNvPr id="61" name="Content Placeholder 3">
            <a:extLst>
              <a:ext uri="{FF2B5EF4-FFF2-40B4-BE49-F238E27FC236}">
                <a16:creationId xmlns:a16="http://schemas.microsoft.com/office/drawing/2014/main" xmlns="" id="{C5C6531D-01B9-4ED1-8F07-648B801805A0}"/>
              </a:ext>
            </a:extLst>
          </p:cNvPr>
          <p:cNvSpPr txBox="1">
            <a:spLocks/>
          </p:cNvSpPr>
          <p:nvPr/>
        </p:nvSpPr>
        <p:spPr>
          <a:xfrm>
            <a:off x="7642949" y="2376928"/>
            <a:ext cx="2618792" cy="21756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chemeClr val="accent1"/>
                </a:solidFill>
              </a:rPr>
              <a:t>Belbin’s roles:</a:t>
            </a:r>
            <a:endParaRPr lang="en-GB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dirty="0"/>
              <a:t>Plant </a:t>
            </a:r>
          </a:p>
          <a:p>
            <a:pPr marL="0" indent="0">
              <a:buNone/>
            </a:pPr>
            <a:r>
              <a:rPr lang="en-US" sz="2000" dirty="0"/>
              <a:t>Resource investigator </a:t>
            </a:r>
          </a:p>
          <a:p>
            <a:pPr marL="0" indent="0">
              <a:buNone/>
            </a:pPr>
            <a:r>
              <a:rPr lang="en-US" sz="2000" dirty="0"/>
              <a:t>Shaper</a:t>
            </a:r>
          </a:p>
          <a:p>
            <a:pPr marL="0" indent="0">
              <a:buNone/>
            </a:pPr>
            <a:r>
              <a:rPr lang="en-US" sz="2000" dirty="0"/>
              <a:t>Specialist</a:t>
            </a:r>
          </a:p>
          <a:p>
            <a:pPr marL="0" indent="0">
              <a:buNone/>
            </a:pPr>
            <a:r>
              <a:rPr lang="en-US" sz="2000" dirty="0"/>
              <a:t>Team worker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3882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84F7B15F-E41D-414F-AA46-ED9072C43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844" y="359288"/>
            <a:ext cx="6900276" cy="460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1560" y="4164131"/>
            <a:ext cx="10088880" cy="1325563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dirty="0"/>
              <a:t>Belbin’s theory focused on naturally emerging personalities, but team composition research usually focuses on the attributes of team members that affect the ABCs of teamwork and performance </a:t>
            </a:r>
          </a:p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7</a:t>
            </a:fld>
            <a:endParaRPr lang="uk-UA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A6347524-66A7-4C32-B39D-D35B1E3A9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AU" dirty="0"/>
              <a:t>Team Composition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6952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 ÐµÐ·ÑÐ»ÑÑÐ°Ñ Ð¿Ð¾ÑÑÐºÑ Ð·Ð¾Ð±ÑÐ°Ð¶ÐµÐ½Ñ Ð·Ð° Ð·Ð°Ð¿Ð¸ÑÐ¾Ð¼ &quot;iceberg&quot;">
            <a:extLst>
              <a:ext uri="{FF2B5EF4-FFF2-40B4-BE49-F238E27FC236}">
                <a16:creationId xmlns:a16="http://schemas.microsoft.com/office/drawing/2014/main" xmlns="" id="{7C8DAACC-62B5-47A9-9C1F-D838F4A49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54"/>
          <a:stretch/>
        </p:blipFill>
        <p:spPr bwMode="auto">
          <a:xfrm>
            <a:off x="0" y="622746"/>
            <a:ext cx="12192000" cy="623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BAA55E24-049F-4404-9915-DA916141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Composition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6774" y="662304"/>
            <a:ext cx="47170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>
                <a:solidFill>
                  <a:schemeClr val="accent1"/>
                </a:solidFill>
              </a:rPr>
              <a:t>Surface-level</a:t>
            </a:r>
            <a:r>
              <a:rPr lang="tr-TR" b="1" dirty="0">
                <a:solidFill>
                  <a:schemeClr val="accent1"/>
                </a:solidFill>
              </a:rPr>
              <a:t> </a:t>
            </a:r>
            <a:r>
              <a:rPr lang="tr-TR" b="1" dirty="0" err="1">
                <a:solidFill>
                  <a:schemeClr val="accent1"/>
                </a:solidFill>
              </a:rPr>
              <a:t>attributes</a:t>
            </a:r>
            <a:r>
              <a:rPr lang="en-GB" b="1" dirty="0">
                <a:solidFill>
                  <a:schemeClr val="accent1"/>
                </a:solidFill>
              </a:rPr>
              <a:t>:</a:t>
            </a:r>
            <a:r>
              <a:rPr lang="en-GB" b="1" dirty="0">
                <a:solidFill>
                  <a:schemeClr val="accent1">
                    <a:alpha val="50000"/>
                  </a:schemeClr>
                </a:solidFill>
              </a:rPr>
              <a:t> </a:t>
            </a:r>
            <a:r>
              <a:rPr lang="tr-TR" sz="2000" dirty="0"/>
              <a:t>readily detectable categories (e.g., age, sex, race) and easily accessible information (e.g., reputation, role)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8</a:t>
            </a:fld>
            <a:endParaRPr lang="uk-U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22242B9-6798-4F7F-AC37-6B85636F449D}"/>
              </a:ext>
            </a:extLst>
          </p:cNvPr>
          <p:cNvSpPr/>
          <p:nvPr/>
        </p:nvSpPr>
        <p:spPr>
          <a:xfrm>
            <a:off x="6636774" y="3825172"/>
            <a:ext cx="405089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tr-TR" sz="2800" b="1" dirty="0">
                <a:solidFill>
                  <a:schemeClr val="bg1"/>
                </a:solidFill>
              </a:rPr>
              <a:t>Deep-level attributes: 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underlying psychological characteristics (e.g., personality traits, abilities, values, attitudes)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706524F-822B-45A0-936B-5CF8F04F8C74}"/>
              </a:ext>
            </a:extLst>
          </p:cNvPr>
          <p:cNvCxnSpPr>
            <a:cxnSpLocks/>
          </p:cNvCxnSpPr>
          <p:nvPr/>
        </p:nvCxnSpPr>
        <p:spPr>
          <a:xfrm>
            <a:off x="5776206" y="2301240"/>
            <a:ext cx="643816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67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A1041BC-EE1C-478E-8F9B-E819B861D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Composition</a:t>
            </a:r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366" y="1460381"/>
            <a:ext cx="9509268" cy="210578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Birds of a feather may flock together, but that does not necessarily translate to confidence in the team. </a:t>
            </a:r>
            <a:endParaRPr lang="uk-UA" sz="2000" dirty="0"/>
          </a:p>
          <a:p>
            <a:pPr marL="0" indent="0" algn="ctr">
              <a:buNone/>
            </a:pPr>
            <a:endParaRPr lang="uk-UA" sz="500" dirty="0"/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1"/>
                </a:solidFill>
              </a:rPr>
              <a:t>The influence of surface-level composition on the ABCs of teamwork is highly dependent on the situation.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55565-F195-45AE-A8B0-E2C07D5DAE07}" type="slidenum">
              <a:rPr lang="uk-UA" smtClean="0"/>
              <a:t>9</a:t>
            </a:fld>
            <a:endParaRPr lang="uk-UA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94CB0CB-8489-46A8-B8C6-8D337B812907}"/>
              </a:ext>
            </a:extLst>
          </p:cNvPr>
          <p:cNvGrpSpPr/>
          <p:nvPr/>
        </p:nvGrpSpPr>
        <p:grpSpPr>
          <a:xfrm>
            <a:off x="-1036320" y="3163458"/>
            <a:ext cx="13235093" cy="3040572"/>
            <a:chOff x="-8308849" y="1501504"/>
            <a:chExt cx="20469292" cy="470252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4E9D7501-2341-4AE9-9CFB-0DD991CE65BC}"/>
                </a:ext>
              </a:extLst>
            </p:cNvPr>
            <p:cNvGrpSpPr/>
            <p:nvPr/>
          </p:nvGrpSpPr>
          <p:grpSpPr>
            <a:xfrm>
              <a:off x="-2002419" y="1501504"/>
              <a:ext cx="14162862" cy="4702526"/>
              <a:chOff x="-2002420" y="255890"/>
              <a:chExt cx="17914345" cy="594814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CF7D6491-6C03-459F-A9C8-2D22407445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328" b="3204"/>
              <a:stretch/>
            </p:blipFill>
            <p:spPr>
              <a:xfrm>
                <a:off x="-2002420" y="275849"/>
                <a:ext cx="9957423" cy="5928181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70B59993-5BE7-4012-A2CB-BA02E8C2E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164" b="3204"/>
              <a:stretch/>
            </p:blipFill>
            <p:spPr>
              <a:xfrm>
                <a:off x="5934549" y="255890"/>
                <a:ext cx="9977376" cy="5948140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9B6BE92-4B62-43B8-96C6-5DA9769FB7ED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881" b="3204"/>
            <a:stretch/>
          </p:blipFill>
          <p:spPr>
            <a:xfrm>
              <a:off x="-8308849" y="1501504"/>
              <a:ext cx="7887991" cy="4702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5317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6">
      <a:dk1>
        <a:srgbClr val="2D2D2D"/>
      </a:dk1>
      <a:lt1>
        <a:sysClr val="window" lastClr="FFFFFF"/>
      </a:lt1>
      <a:dk2>
        <a:srgbClr val="44546A"/>
      </a:dk2>
      <a:lt2>
        <a:srgbClr val="E7E6E6"/>
      </a:lt2>
      <a:accent1>
        <a:srgbClr val="1250A9"/>
      </a:accent1>
      <a:accent2>
        <a:srgbClr val="E0E0E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568</Words>
  <Application>Microsoft Office PowerPoint</Application>
  <PresentationFormat>Widescreen</PresentationFormat>
  <Paragraphs>139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Cambria Math</vt:lpstr>
      <vt:lpstr>Office Theme</vt:lpstr>
      <vt:lpstr>TEAM FORMATION</vt:lpstr>
      <vt:lpstr>Team Composition</vt:lpstr>
      <vt:lpstr>Team Composition</vt:lpstr>
      <vt:lpstr>Team Composition</vt:lpstr>
      <vt:lpstr>Team Composition</vt:lpstr>
      <vt:lpstr>Team Composition</vt:lpstr>
      <vt:lpstr>Team Composition</vt:lpstr>
      <vt:lpstr>Team Composition</vt:lpstr>
      <vt:lpstr>Team Composition</vt:lpstr>
      <vt:lpstr>Team Composition</vt:lpstr>
      <vt:lpstr>Team Composition</vt:lpstr>
      <vt:lpstr>Team Development Stages</vt:lpstr>
      <vt:lpstr>Team Development Stages</vt:lpstr>
      <vt:lpstr>Team Leadership</vt:lpstr>
      <vt:lpstr>Team Leadership</vt:lpstr>
      <vt:lpstr>Team Leadership</vt:lpstr>
      <vt:lpstr>Team Leadership</vt:lpstr>
      <vt:lpstr>Team Leadership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olena leus</dc:creator>
  <cp:lastModifiedBy>Daniela</cp:lastModifiedBy>
  <cp:revision>37</cp:revision>
  <dcterms:created xsi:type="dcterms:W3CDTF">2019-03-13T19:07:31Z</dcterms:created>
  <dcterms:modified xsi:type="dcterms:W3CDTF">2019-08-29T21:20:52Z</dcterms:modified>
</cp:coreProperties>
</file>