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8" r:id="rId2"/>
    <p:sldId id="281" r:id="rId3"/>
    <p:sldId id="283" r:id="rId4"/>
    <p:sldId id="286" r:id="rId5"/>
    <p:sldId id="287" r:id="rId6"/>
    <p:sldId id="284" r:id="rId7"/>
    <p:sldId id="285" r:id="rId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initials="M" lastIdx="1" clrIdx="0">
    <p:extLst>
      <p:ext uri="{19B8F6BF-5375-455C-9EA6-DF929625EA0E}">
        <p15:presenceInfo xmlns:p15="http://schemas.microsoft.com/office/powerpoint/2012/main" userId="Monic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50A9"/>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2" d="100"/>
          <a:sy n="82" d="100"/>
        </p:scale>
        <p:origin x="120"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5DD358-C2BE-4616-8539-89B7610A349B}" type="datetimeFigureOut">
              <a:rPr lang="uk-UA" smtClean="0"/>
              <a:t>11.07.2019</a:t>
            </a:fld>
            <a:endParaRPr lang="uk-U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67AE34-5FED-4CE7-8C97-131DD1091E04}" type="slidenum">
              <a:rPr lang="uk-UA" smtClean="0"/>
              <a:t>‹N›</a:t>
            </a:fld>
            <a:endParaRPr lang="uk-UA"/>
          </a:p>
        </p:txBody>
      </p:sp>
    </p:spTree>
    <p:extLst>
      <p:ext uri="{BB962C8B-B14F-4D97-AF65-F5344CB8AC3E}">
        <p14:creationId xmlns:p14="http://schemas.microsoft.com/office/powerpoint/2010/main" val="869820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0728091-E085-486D-B669-514AAEFB58C6}"/>
              </a:ext>
            </a:extLst>
          </p:cNvPr>
          <p:cNvSpPr/>
          <p:nvPr userDrawn="1"/>
        </p:nvSpPr>
        <p:spPr>
          <a:xfrm>
            <a:off x="0" y="3209925"/>
            <a:ext cx="12192000" cy="36480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itle 1">
            <a:extLst>
              <a:ext uri="{FF2B5EF4-FFF2-40B4-BE49-F238E27FC236}">
                <a16:creationId xmlns:a16="http://schemas.microsoft.com/office/drawing/2014/main" id="{A47204A6-66D6-4F6E-B712-7208706FDC65}"/>
              </a:ext>
            </a:extLst>
          </p:cNvPr>
          <p:cNvSpPr>
            <a:spLocks noGrp="1"/>
          </p:cNvSpPr>
          <p:nvPr>
            <p:ph type="ctrTitle"/>
          </p:nvPr>
        </p:nvSpPr>
        <p:spPr>
          <a:xfrm>
            <a:off x="426547" y="1520030"/>
            <a:ext cx="6288578" cy="1585913"/>
          </a:xfrm>
        </p:spPr>
        <p:txBody>
          <a:bodyPr anchor="b"/>
          <a:lstStyle>
            <a:lvl1pPr algn="l">
              <a:defRPr sz="5400"/>
            </a:lvl1pPr>
          </a:lstStyle>
          <a:p>
            <a:r>
              <a:rPr lang="en-US" dirty="0"/>
              <a:t>Click to edit Master title style</a:t>
            </a:r>
            <a:endParaRPr lang="uk-UA" dirty="0"/>
          </a:p>
        </p:txBody>
      </p:sp>
      <p:sp>
        <p:nvSpPr>
          <p:cNvPr id="3" name="Subtitle 2">
            <a:extLst>
              <a:ext uri="{FF2B5EF4-FFF2-40B4-BE49-F238E27FC236}">
                <a16:creationId xmlns:a16="http://schemas.microsoft.com/office/drawing/2014/main" id="{D4842710-9FEB-4D1C-80B4-38D25BB1F45B}"/>
              </a:ext>
            </a:extLst>
          </p:cNvPr>
          <p:cNvSpPr>
            <a:spLocks noGrp="1"/>
          </p:cNvSpPr>
          <p:nvPr>
            <p:ph type="subTitle" idx="1"/>
          </p:nvPr>
        </p:nvSpPr>
        <p:spPr>
          <a:xfrm>
            <a:off x="426547" y="3344863"/>
            <a:ext cx="4862107" cy="1655762"/>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uk-UA" dirty="0"/>
          </a:p>
        </p:txBody>
      </p:sp>
      <p:grpSp>
        <p:nvGrpSpPr>
          <p:cNvPr id="9" name="Group 8">
            <a:extLst>
              <a:ext uri="{FF2B5EF4-FFF2-40B4-BE49-F238E27FC236}">
                <a16:creationId xmlns:a16="http://schemas.microsoft.com/office/drawing/2014/main" id="{B407931E-DE8D-424A-A0D6-19CCA8D0C05C}"/>
              </a:ext>
            </a:extLst>
          </p:cNvPr>
          <p:cNvGrpSpPr/>
          <p:nvPr userDrawn="1"/>
        </p:nvGrpSpPr>
        <p:grpSpPr>
          <a:xfrm>
            <a:off x="5673974" y="2609850"/>
            <a:ext cx="6103283" cy="3767860"/>
            <a:chOff x="2995037" y="225740"/>
            <a:chExt cx="8749364" cy="5401417"/>
          </a:xfrm>
        </p:grpSpPr>
        <p:pic>
          <p:nvPicPr>
            <p:cNvPr id="11" name="Picture 10" descr="https://agora-file-storage-prod.s3-us-west-1.amazonaws.com/workplace/attachment/9653946336834885011?response-content-disposition=inline%3B%20filename%3D%22TEAMS%2520picture%2520for%2520PPT.jpg%22%3B%20filename%2A%3Dutf-8%27%27TEAMS%2520picture%2520for%2520PPT.jpg&amp;X-Amz-Security-Token=FQoGZXIvYXdzECMaDLDqnXxh2BhesF0lXCK3Ay5V6xjVfr3XFTjtc45h%2F2qF1MBmrsUaLKQNknKKAWsk%2FtrXZ2DCS3zi3elYlkMia4w%2BJZLC3l8Esi8rZcgYW1Vvqiwlkauf%2FpGCeArn%2FgubOLwqLJ%2BYS13Eqn9Cojsbiu%2F2X1XghS5FKZ7OYlFzbl9bV2m5JOMs94XLr76G%2BAquQgC%2B05oIa4IhmAlBgI8C%2F%2B9DZKulReZ6IxyrPOOmnc535N605HfDs87mFSbN2JTKQbIXlp0CwR1%2F6sobHz0XRNKLOGnmRvH%2FypVg%2FNZTxc19%2BwOYrWYoPqFT7maYT3CR8OmDDVE9jfbBs8w4hhGVqg7OOrM4IcLpfZt%2Bb6dWDY6QwsbL359yJmhAhQ%2Fuxmp4Qgy1xJH0wIdOynIIQ6qk7j4NrK4UvQ8ZRv2QlHu46bB2lgmcosXctv%2BZIDkaae31PYu1joLPJ%2F0qrLqUeK5iZtYo4yIdtWwlxLApW6TKg1QRUY8F7%2BNRBzvLGUuXUVVeiIhXB9tLORSBUKYSCBbZ%2Btei7VGPtZYE6MMNcRnPtmrnWN60fUjS%2BFhqXkjCKGdF6kUXhOkyJ93hagttcnnEYd8dNQrRAUMokoml5AU%3D&amp;X-Amz-Algorithm=AWS4-HMAC-SHA256&amp;X-Amz-Date=20190313T190356Z&amp;X-Amz-SignedHeaders=host&amp;X-Amz-Expires=599&amp;X-Amz-Credential=ASIA2YR6PYW5XAJJRP3P%2F20190313%2Fus-west-1%2Fs3%2Faws4_request&amp;X-Amz-Signature=47cdde17764038b523cd2d9c67575c7ec16a48dee2d96fc16c236f57afe444c5">
              <a:extLst>
                <a:ext uri="{FF2B5EF4-FFF2-40B4-BE49-F238E27FC236}">
                  <a16:creationId xmlns:a16="http://schemas.microsoft.com/office/drawing/2014/main" id="{609D8F03-1878-426A-AC4B-021F9F3D40F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4496" t="2677" r="3405" b="2205"/>
            <a:stretch>
              <a:fillRect/>
            </a:stretch>
          </p:blipFill>
          <p:spPr bwMode="auto">
            <a:xfrm>
              <a:off x="4016338" y="225740"/>
              <a:ext cx="7728063" cy="5312549"/>
            </a:xfrm>
            <a:custGeom>
              <a:avLst/>
              <a:gdLst>
                <a:gd name="connsiteX0" fmla="*/ 2995717 w 7728063"/>
                <a:gd name="connsiteY0" fmla="*/ 176 h 5312549"/>
                <a:gd name="connsiteX1" fmla="*/ 4150459 w 7728063"/>
                <a:gd name="connsiteY1" fmla="*/ 118355 h 5312549"/>
                <a:gd name="connsiteX2" fmla="*/ 7711938 w 7728063"/>
                <a:gd name="connsiteY2" fmla="*/ 3581861 h 5312549"/>
                <a:gd name="connsiteX3" fmla="*/ 3396417 w 7728063"/>
                <a:gd name="connsiteY3" fmla="*/ 5240437 h 5312549"/>
                <a:gd name="connsiteX4" fmla="*/ 15913 w 7728063"/>
                <a:gd name="connsiteY4" fmla="*/ 2005532 h 5312549"/>
                <a:gd name="connsiteX5" fmla="*/ 2995717 w 7728063"/>
                <a:gd name="connsiteY5" fmla="*/ 176 h 531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28063" h="5312549">
                  <a:moveTo>
                    <a:pt x="2995717" y="176"/>
                  </a:moveTo>
                  <a:cubicBezTo>
                    <a:pt x="3425452" y="3465"/>
                    <a:pt x="3829792" y="52675"/>
                    <a:pt x="4150459" y="118355"/>
                  </a:cubicBezTo>
                  <a:cubicBezTo>
                    <a:pt x="5433130" y="381077"/>
                    <a:pt x="7952922" y="1474897"/>
                    <a:pt x="7711938" y="3581861"/>
                  </a:cubicBezTo>
                  <a:cubicBezTo>
                    <a:pt x="7575728" y="5069699"/>
                    <a:pt x="4679088" y="5503159"/>
                    <a:pt x="3396417" y="5240437"/>
                  </a:cubicBezTo>
                  <a:cubicBezTo>
                    <a:pt x="2113746" y="4977715"/>
                    <a:pt x="-214535" y="4154611"/>
                    <a:pt x="15913" y="2005532"/>
                  </a:cubicBezTo>
                  <a:cubicBezTo>
                    <a:pt x="188750" y="393722"/>
                    <a:pt x="1706511" y="-9691"/>
                    <a:pt x="2995717" y="176"/>
                  </a:cubicBezTo>
                  <a:close/>
                </a:path>
              </a:pathLst>
            </a:custGeom>
            <a:noFill/>
            <a:extLst>
              <a:ext uri="{909E8E84-426E-40DD-AFC4-6F175D3DCCD1}">
                <a14:hiddenFill xmlns:a14="http://schemas.microsoft.com/office/drawing/2010/main">
                  <a:solidFill>
                    <a:srgbClr val="FFFFFF"/>
                  </a:solidFill>
                </a14:hiddenFill>
              </a:ext>
            </a:extLst>
          </p:spPr>
        </p:pic>
        <p:sp>
          <p:nvSpPr>
            <p:cNvPr id="12" name="Moon 27">
              <a:extLst>
                <a:ext uri="{FF2B5EF4-FFF2-40B4-BE49-F238E27FC236}">
                  <a16:creationId xmlns:a16="http://schemas.microsoft.com/office/drawing/2014/main" id="{B718A1C2-6F1C-46D7-8493-F296B29D1142}"/>
                </a:ext>
              </a:extLst>
            </p:cNvPr>
            <p:cNvSpPr/>
            <p:nvPr userDrawn="1"/>
          </p:nvSpPr>
          <p:spPr>
            <a:xfrm rot="17853696">
              <a:off x="4837345" y="1691766"/>
              <a:ext cx="2093083" cy="5777699"/>
            </a:xfrm>
            <a:custGeom>
              <a:avLst/>
              <a:gdLst>
                <a:gd name="connsiteX0" fmla="*/ 1480714 w 1480714"/>
                <a:gd name="connsiteY0" fmla="*/ 5793361 h 5793361"/>
                <a:gd name="connsiteX1" fmla="*/ 0 w 1480714"/>
                <a:gd name="connsiteY1" fmla="*/ 2896680 h 5793361"/>
                <a:gd name="connsiteX2" fmla="*/ 1480714 w 1480714"/>
                <a:gd name="connsiteY2" fmla="*/ -1 h 5793361"/>
                <a:gd name="connsiteX3" fmla="*/ 740357 w 1480714"/>
                <a:gd name="connsiteY3" fmla="*/ 2896680 h 5793361"/>
                <a:gd name="connsiteX4" fmla="*/ 1480714 w 1480714"/>
                <a:gd name="connsiteY4" fmla="*/ 5793361 h 5793361"/>
                <a:gd name="connsiteX0" fmla="*/ 737093 w 1551093"/>
                <a:gd name="connsiteY0" fmla="*/ 5777699 h 5777699"/>
                <a:gd name="connsiteX1" fmla="*/ 70379 w 1551093"/>
                <a:gd name="connsiteY1" fmla="*/ 2896681 h 5777699"/>
                <a:gd name="connsiteX2" fmla="*/ 1551093 w 1551093"/>
                <a:gd name="connsiteY2" fmla="*/ 0 h 5777699"/>
                <a:gd name="connsiteX3" fmla="*/ 810736 w 1551093"/>
                <a:gd name="connsiteY3" fmla="*/ 2896681 h 5777699"/>
                <a:gd name="connsiteX4" fmla="*/ 737093 w 1551093"/>
                <a:gd name="connsiteY4" fmla="*/ 5777699 h 5777699"/>
                <a:gd name="connsiteX0" fmla="*/ 1316416 w 2130416"/>
                <a:gd name="connsiteY0" fmla="*/ 5777699 h 5777699"/>
                <a:gd name="connsiteX1" fmla="*/ 18802 w 2130416"/>
                <a:gd name="connsiteY1" fmla="*/ 2140792 h 5777699"/>
                <a:gd name="connsiteX2" fmla="*/ 2130416 w 2130416"/>
                <a:gd name="connsiteY2" fmla="*/ 0 h 5777699"/>
                <a:gd name="connsiteX3" fmla="*/ 1390059 w 2130416"/>
                <a:gd name="connsiteY3" fmla="*/ 2896681 h 5777699"/>
                <a:gd name="connsiteX4" fmla="*/ 1316416 w 2130416"/>
                <a:gd name="connsiteY4" fmla="*/ 5777699 h 5777699"/>
                <a:gd name="connsiteX0" fmla="*/ 1316416 w 2130416"/>
                <a:gd name="connsiteY0" fmla="*/ 5777699 h 5777699"/>
                <a:gd name="connsiteX1" fmla="*/ 18802 w 2130416"/>
                <a:gd name="connsiteY1" fmla="*/ 2140792 h 5777699"/>
                <a:gd name="connsiteX2" fmla="*/ 2130416 w 2130416"/>
                <a:gd name="connsiteY2" fmla="*/ 0 h 5777699"/>
                <a:gd name="connsiteX3" fmla="*/ 570465 w 2130416"/>
                <a:gd name="connsiteY3" fmla="*/ 2314488 h 5777699"/>
                <a:gd name="connsiteX4" fmla="*/ 1316416 w 2130416"/>
                <a:gd name="connsiteY4" fmla="*/ 5777699 h 5777699"/>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70465 w 2130416"/>
                <a:gd name="connsiteY3" fmla="*/ 231453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369622 w 2130416"/>
                <a:gd name="connsiteY3" fmla="*/ 2279682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06949 w 2130416"/>
                <a:gd name="connsiteY3" fmla="*/ 2336940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06949 w 2130416"/>
                <a:gd name="connsiteY3" fmla="*/ 2336940 h 5777743"/>
                <a:gd name="connsiteX4" fmla="*/ 1316416 w 2130416"/>
                <a:gd name="connsiteY4" fmla="*/ 5777743 h 5777743"/>
                <a:gd name="connsiteX0" fmla="*/ 1316416 w 2130416"/>
                <a:gd name="connsiteY0" fmla="*/ 5777743 h 5777743"/>
                <a:gd name="connsiteX1" fmla="*/ 18802 w 2130416"/>
                <a:gd name="connsiteY1" fmla="*/ 2140836 h 5777743"/>
                <a:gd name="connsiteX2" fmla="*/ 2130416 w 2130416"/>
                <a:gd name="connsiteY2" fmla="*/ 44 h 5777743"/>
                <a:gd name="connsiteX3" fmla="*/ 506949 w 2130416"/>
                <a:gd name="connsiteY3" fmla="*/ 2336940 h 5777743"/>
                <a:gd name="connsiteX4" fmla="*/ 1316416 w 2130416"/>
                <a:gd name="connsiteY4" fmla="*/ 5777743 h 5777743"/>
                <a:gd name="connsiteX0" fmla="*/ 1320503 w 2134503"/>
                <a:gd name="connsiteY0" fmla="*/ 5777743 h 5777743"/>
                <a:gd name="connsiteX1" fmla="*/ 22889 w 2134503"/>
                <a:gd name="connsiteY1" fmla="*/ 2140836 h 5777743"/>
                <a:gd name="connsiteX2" fmla="*/ 2134503 w 2134503"/>
                <a:gd name="connsiteY2" fmla="*/ 44 h 5777743"/>
                <a:gd name="connsiteX3" fmla="*/ 511036 w 2134503"/>
                <a:gd name="connsiteY3" fmla="*/ 2336940 h 5777743"/>
                <a:gd name="connsiteX4" fmla="*/ 1320503 w 2134503"/>
                <a:gd name="connsiteY4" fmla="*/ 5777743 h 5777743"/>
                <a:gd name="connsiteX0" fmla="*/ 1334470 w 2148470"/>
                <a:gd name="connsiteY0" fmla="*/ 5777743 h 5777743"/>
                <a:gd name="connsiteX1" fmla="*/ 36856 w 2148470"/>
                <a:gd name="connsiteY1" fmla="*/ 2140836 h 5777743"/>
                <a:gd name="connsiteX2" fmla="*/ 2148470 w 2148470"/>
                <a:gd name="connsiteY2" fmla="*/ 44 h 5777743"/>
                <a:gd name="connsiteX3" fmla="*/ 525003 w 2148470"/>
                <a:gd name="connsiteY3" fmla="*/ 2336940 h 5777743"/>
                <a:gd name="connsiteX4" fmla="*/ 1334470 w 2148470"/>
                <a:gd name="connsiteY4" fmla="*/ 5777743 h 5777743"/>
                <a:gd name="connsiteX0" fmla="*/ 1324442 w 2138442"/>
                <a:gd name="connsiteY0" fmla="*/ 5777743 h 5777743"/>
                <a:gd name="connsiteX1" fmla="*/ 26828 w 2138442"/>
                <a:gd name="connsiteY1" fmla="*/ 2140836 h 5777743"/>
                <a:gd name="connsiteX2" fmla="*/ 2138442 w 2138442"/>
                <a:gd name="connsiteY2" fmla="*/ 44 h 5777743"/>
                <a:gd name="connsiteX3" fmla="*/ 514975 w 2138442"/>
                <a:gd name="connsiteY3" fmla="*/ 2336940 h 5777743"/>
                <a:gd name="connsiteX4" fmla="*/ 1324442 w 2138442"/>
                <a:gd name="connsiteY4" fmla="*/ 5777743 h 5777743"/>
                <a:gd name="connsiteX0" fmla="*/ 1307939 w 2121939"/>
                <a:gd name="connsiteY0" fmla="*/ 5777740 h 5777740"/>
                <a:gd name="connsiteX1" fmla="*/ 10325 w 2121939"/>
                <a:gd name="connsiteY1" fmla="*/ 2140833 h 5777740"/>
                <a:gd name="connsiteX2" fmla="*/ 2121939 w 2121939"/>
                <a:gd name="connsiteY2" fmla="*/ 41 h 5777740"/>
                <a:gd name="connsiteX3" fmla="*/ 498472 w 2121939"/>
                <a:gd name="connsiteY3" fmla="*/ 2336937 h 5777740"/>
                <a:gd name="connsiteX4" fmla="*/ 1307939 w 2121939"/>
                <a:gd name="connsiteY4" fmla="*/ 5777740 h 5777740"/>
                <a:gd name="connsiteX0" fmla="*/ 1307939 w 2121939"/>
                <a:gd name="connsiteY0" fmla="*/ 5777740 h 5777740"/>
                <a:gd name="connsiteX1" fmla="*/ 10325 w 2121939"/>
                <a:gd name="connsiteY1" fmla="*/ 2140833 h 5777740"/>
                <a:gd name="connsiteX2" fmla="*/ 2121939 w 2121939"/>
                <a:gd name="connsiteY2" fmla="*/ 41 h 5777740"/>
                <a:gd name="connsiteX3" fmla="*/ 494065 w 2121939"/>
                <a:gd name="connsiteY3" fmla="*/ 2328493 h 5777740"/>
                <a:gd name="connsiteX4" fmla="*/ 1307939 w 2121939"/>
                <a:gd name="connsiteY4" fmla="*/ 5777740 h 5777740"/>
                <a:gd name="connsiteX0" fmla="*/ 1307939 w 2121939"/>
                <a:gd name="connsiteY0" fmla="*/ 5777740 h 5777740"/>
                <a:gd name="connsiteX1" fmla="*/ 10325 w 2121939"/>
                <a:gd name="connsiteY1" fmla="*/ 2140833 h 5777740"/>
                <a:gd name="connsiteX2" fmla="*/ 2121939 w 2121939"/>
                <a:gd name="connsiteY2" fmla="*/ 41 h 5777740"/>
                <a:gd name="connsiteX3" fmla="*/ 442289 w 2121939"/>
                <a:gd name="connsiteY3" fmla="*/ 2291050 h 5777740"/>
                <a:gd name="connsiteX4" fmla="*/ 1307939 w 2121939"/>
                <a:gd name="connsiteY4" fmla="*/ 5777740 h 5777740"/>
                <a:gd name="connsiteX0" fmla="*/ 1274672 w 2088672"/>
                <a:gd name="connsiteY0" fmla="*/ 5777740 h 5777740"/>
                <a:gd name="connsiteX1" fmla="*/ 11204 w 2088672"/>
                <a:gd name="connsiteY1" fmla="*/ 2144499 h 5777740"/>
                <a:gd name="connsiteX2" fmla="*/ 2088672 w 2088672"/>
                <a:gd name="connsiteY2" fmla="*/ 41 h 5777740"/>
                <a:gd name="connsiteX3" fmla="*/ 409022 w 2088672"/>
                <a:gd name="connsiteY3" fmla="*/ 2291050 h 5777740"/>
                <a:gd name="connsiteX4" fmla="*/ 1274672 w 2088672"/>
                <a:gd name="connsiteY4" fmla="*/ 5777740 h 5777740"/>
                <a:gd name="connsiteX0" fmla="*/ 1274672 w 2088672"/>
                <a:gd name="connsiteY0" fmla="*/ 5777699 h 5777699"/>
                <a:gd name="connsiteX1" fmla="*/ 11204 w 2088672"/>
                <a:gd name="connsiteY1" fmla="*/ 2144458 h 5777699"/>
                <a:gd name="connsiteX2" fmla="*/ 2088672 w 2088672"/>
                <a:gd name="connsiteY2" fmla="*/ 0 h 5777699"/>
                <a:gd name="connsiteX3" fmla="*/ 409022 w 2088672"/>
                <a:gd name="connsiteY3" fmla="*/ 2291009 h 5777699"/>
                <a:gd name="connsiteX4" fmla="*/ 1274672 w 2088672"/>
                <a:gd name="connsiteY4" fmla="*/ 5777699 h 5777699"/>
                <a:gd name="connsiteX0" fmla="*/ 1279017 w 2093017"/>
                <a:gd name="connsiteY0" fmla="*/ 5777699 h 5777699"/>
                <a:gd name="connsiteX1" fmla="*/ 11081 w 2093017"/>
                <a:gd name="connsiteY1" fmla="*/ 2219617 h 5777699"/>
                <a:gd name="connsiteX2" fmla="*/ 2093017 w 2093017"/>
                <a:gd name="connsiteY2" fmla="*/ 0 h 5777699"/>
                <a:gd name="connsiteX3" fmla="*/ 413367 w 2093017"/>
                <a:gd name="connsiteY3" fmla="*/ 2291009 h 5777699"/>
                <a:gd name="connsiteX4" fmla="*/ 1279017 w 2093017"/>
                <a:gd name="connsiteY4" fmla="*/ 5777699 h 5777699"/>
                <a:gd name="connsiteX0" fmla="*/ 1279083 w 2093083"/>
                <a:gd name="connsiteY0" fmla="*/ 5777699 h 5777699"/>
                <a:gd name="connsiteX1" fmla="*/ 11147 w 2093083"/>
                <a:gd name="connsiteY1" fmla="*/ 2219617 h 5777699"/>
                <a:gd name="connsiteX2" fmla="*/ 2093083 w 2093083"/>
                <a:gd name="connsiteY2" fmla="*/ 0 h 5777699"/>
                <a:gd name="connsiteX3" fmla="*/ 413433 w 2093083"/>
                <a:gd name="connsiteY3" fmla="*/ 2291009 h 5777699"/>
                <a:gd name="connsiteX4" fmla="*/ 1279083 w 2093083"/>
                <a:gd name="connsiteY4" fmla="*/ 5777699 h 5777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3083" h="5777699">
                  <a:moveTo>
                    <a:pt x="1279083" y="5777699"/>
                  </a:moveTo>
                  <a:cubicBezTo>
                    <a:pt x="214061" y="4299862"/>
                    <a:pt x="-62486" y="3074980"/>
                    <a:pt x="11147" y="2219617"/>
                  </a:cubicBezTo>
                  <a:cubicBezTo>
                    <a:pt x="84780" y="1364254"/>
                    <a:pt x="829254" y="318765"/>
                    <a:pt x="2093083" y="0"/>
                  </a:cubicBezTo>
                  <a:cubicBezTo>
                    <a:pt x="790278" y="830441"/>
                    <a:pt x="549100" y="1328059"/>
                    <a:pt x="413433" y="2291009"/>
                  </a:cubicBezTo>
                  <a:cubicBezTo>
                    <a:pt x="277766" y="3253959"/>
                    <a:pt x="622025" y="4645610"/>
                    <a:pt x="1279083" y="577769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pic>
        <p:nvPicPr>
          <p:cNvPr id="14" name="Picture 2" descr="TEAMS">
            <a:extLst>
              <a:ext uri="{FF2B5EF4-FFF2-40B4-BE49-F238E27FC236}">
                <a16:creationId xmlns:a16="http://schemas.microsoft.com/office/drawing/2014/main" id="{8B3F970C-9326-4A27-9D21-FD4433491B84}"/>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48089" y="542282"/>
            <a:ext cx="3429168" cy="559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322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778B7-1FA8-4F36-A2B8-A69E010943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uk-UA"/>
          </a:p>
        </p:txBody>
      </p:sp>
      <p:sp>
        <p:nvSpPr>
          <p:cNvPr id="3" name="Picture Placeholder 2">
            <a:extLst>
              <a:ext uri="{FF2B5EF4-FFF2-40B4-BE49-F238E27FC236}">
                <a16:creationId xmlns:a16="http://schemas.microsoft.com/office/drawing/2014/main" id="{065A7D37-3779-4355-963D-A51CAF4F9B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a:extLst>
              <a:ext uri="{FF2B5EF4-FFF2-40B4-BE49-F238E27FC236}">
                <a16:creationId xmlns:a16="http://schemas.microsoft.com/office/drawing/2014/main" id="{5A87FABC-9668-46D1-98C9-7956246502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0453E8-8AE7-4411-99EF-93BE19EF334A}"/>
              </a:ext>
            </a:extLst>
          </p:cNvPr>
          <p:cNvSpPr>
            <a:spLocks noGrp="1"/>
          </p:cNvSpPr>
          <p:nvPr>
            <p:ph type="dt" sz="half" idx="10"/>
          </p:nvPr>
        </p:nvSpPr>
        <p:spPr>
          <a:xfrm>
            <a:off x="838200" y="6356350"/>
            <a:ext cx="2743200" cy="365125"/>
          </a:xfrm>
          <a:prstGeom prst="rect">
            <a:avLst/>
          </a:prstGeom>
        </p:spPr>
        <p:txBody>
          <a:bodyPr/>
          <a:lstStyle/>
          <a:p>
            <a:fld id="{E6A390EC-E8B3-4BFF-807C-3044259B09E0}" type="datetime1">
              <a:rPr lang="uk-UA" smtClean="0"/>
              <a:t>11.07.2019</a:t>
            </a:fld>
            <a:endParaRPr lang="uk-UA"/>
          </a:p>
        </p:txBody>
      </p:sp>
      <p:sp>
        <p:nvSpPr>
          <p:cNvPr id="6" name="Footer Placeholder 5">
            <a:extLst>
              <a:ext uri="{FF2B5EF4-FFF2-40B4-BE49-F238E27FC236}">
                <a16:creationId xmlns:a16="http://schemas.microsoft.com/office/drawing/2014/main" id="{495D3F80-F68A-4036-BF9C-8D87C87C91BB}"/>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DC8CA63E-3EA1-406A-9893-12E5A1D0353C}"/>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44665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AF454-C576-4F09-AB3C-1EABCE0ADD62}"/>
              </a:ext>
            </a:extLst>
          </p:cNvPr>
          <p:cNvSpPr>
            <a:spLocks noGrp="1"/>
          </p:cNvSpPr>
          <p:nvPr>
            <p:ph type="title"/>
          </p:nvPr>
        </p:nvSpPr>
        <p:spPr/>
        <p:txBody>
          <a:bodyPr/>
          <a:lstStyle/>
          <a:p>
            <a:r>
              <a:rPr lang="en-US"/>
              <a:t>Click to edit Master title style</a:t>
            </a:r>
            <a:endParaRPr lang="uk-UA"/>
          </a:p>
        </p:txBody>
      </p:sp>
      <p:sp>
        <p:nvSpPr>
          <p:cNvPr id="3" name="Vertical Text Placeholder 2">
            <a:extLst>
              <a:ext uri="{FF2B5EF4-FFF2-40B4-BE49-F238E27FC236}">
                <a16:creationId xmlns:a16="http://schemas.microsoft.com/office/drawing/2014/main" id="{8FAE1FF3-FBEE-4747-9196-662B0235F0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id="{3A56ABF1-0310-4E5C-94FA-B0460E23231D}"/>
              </a:ext>
            </a:extLst>
          </p:cNvPr>
          <p:cNvSpPr>
            <a:spLocks noGrp="1"/>
          </p:cNvSpPr>
          <p:nvPr>
            <p:ph type="dt" sz="half" idx="10"/>
          </p:nvPr>
        </p:nvSpPr>
        <p:spPr>
          <a:xfrm>
            <a:off x="838200" y="6356350"/>
            <a:ext cx="2743200" cy="365125"/>
          </a:xfrm>
          <a:prstGeom prst="rect">
            <a:avLst/>
          </a:prstGeom>
        </p:spPr>
        <p:txBody>
          <a:bodyPr/>
          <a:lstStyle/>
          <a:p>
            <a:fld id="{12218FD5-A7C0-4497-936B-09461F075541}" type="datetime1">
              <a:rPr lang="uk-UA" smtClean="0"/>
              <a:t>11.07.2019</a:t>
            </a:fld>
            <a:endParaRPr lang="uk-UA"/>
          </a:p>
        </p:txBody>
      </p:sp>
      <p:sp>
        <p:nvSpPr>
          <p:cNvPr id="5" name="Footer Placeholder 4">
            <a:extLst>
              <a:ext uri="{FF2B5EF4-FFF2-40B4-BE49-F238E27FC236}">
                <a16:creationId xmlns:a16="http://schemas.microsoft.com/office/drawing/2014/main" id="{63C3BEDF-7794-4AA9-A629-BC7C46F7B733}"/>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78004B51-4458-48BC-84C4-15DEE156005A}"/>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2317054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127E9A-DD1E-489F-9055-693E153AA1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uk-UA"/>
          </a:p>
        </p:txBody>
      </p:sp>
      <p:sp>
        <p:nvSpPr>
          <p:cNvPr id="3" name="Vertical Text Placeholder 2">
            <a:extLst>
              <a:ext uri="{FF2B5EF4-FFF2-40B4-BE49-F238E27FC236}">
                <a16:creationId xmlns:a16="http://schemas.microsoft.com/office/drawing/2014/main" id="{BB31FDAA-C719-44EF-BC5C-54D8452E05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Date Placeholder 3">
            <a:extLst>
              <a:ext uri="{FF2B5EF4-FFF2-40B4-BE49-F238E27FC236}">
                <a16:creationId xmlns:a16="http://schemas.microsoft.com/office/drawing/2014/main" id="{2A698C42-01F8-44A9-8A1F-8F334335B0E8}"/>
              </a:ext>
            </a:extLst>
          </p:cNvPr>
          <p:cNvSpPr>
            <a:spLocks noGrp="1"/>
          </p:cNvSpPr>
          <p:nvPr>
            <p:ph type="dt" sz="half" idx="10"/>
          </p:nvPr>
        </p:nvSpPr>
        <p:spPr>
          <a:xfrm>
            <a:off x="838200" y="6356350"/>
            <a:ext cx="2743200" cy="365125"/>
          </a:xfrm>
          <a:prstGeom prst="rect">
            <a:avLst/>
          </a:prstGeom>
        </p:spPr>
        <p:txBody>
          <a:bodyPr/>
          <a:lstStyle/>
          <a:p>
            <a:fld id="{A0957D32-2C74-4EC2-99CF-C21DBEF45B97}" type="datetime1">
              <a:rPr lang="uk-UA" smtClean="0"/>
              <a:t>11.07.2019</a:t>
            </a:fld>
            <a:endParaRPr lang="uk-UA"/>
          </a:p>
        </p:txBody>
      </p:sp>
      <p:sp>
        <p:nvSpPr>
          <p:cNvPr id="5" name="Footer Placeholder 4">
            <a:extLst>
              <a:ext uri="{FF2B5EF4-FFF2-40B4-BE49-F238E27FC236}">
                <a16:creationId xmlns:a16="http://schemas.microsoft.com/office/drawing/2014/main" id="{F97D2871-CE95-4857-90AB-822659384851}"/>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E71CC5BE-4845-42D3-8AF5-6493E0B5CC53}"/>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4107427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05878A6-138B-424E-9960-C03179D205E5}"/>
              </a:ext>
            </a:extLst>
          </p:cNvPr>
          <p:cNvSpPr/>
          <p:nvPr userDrawn="1"/>
        </p:nvSpPr>
        <p:spPr>
          <a:xfrm>
            <a:off x="1" y="0"/>
            <a:ext cx="12191999" cy="53379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Rectangle 9">
            <a:extLst>
              <a:ext uri="{FF2B5EF4-FFF2-40B4-BE49-F238E27FC236}">
                <a16:creationId xmlns:a16="http://schemas.microsoft.com/office/drawing/2014/main" id="{A3F8831B-93D7-4F19-99F9-EDFF7EA93050}"/>
              </a:ext>
            </a:extLst>
          </p:cNvPr>
          <p:cNvSpPr/>
          <p:nvPr userDrawn="1"/>
        </p:nvSpPr>
        <p:spPr>
          <a:xfrm>
            <a:off x="-1" y="5337970"/>
            <a:ext cx="12192001" cy="152003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Rectangle 14">
            <a:extLst>
              <a:ext uri="{FF2B5EF4-FFF2-40B4-BE49-F238E27FC236}">
                <a16:creationId xmlns:a16="http://schemas.microsoft.com/office/drawing/2014/main" id="{8066448A-9029-47AA-83AB-B9C81C49B746}"/>
              </a:ext>
            </a:extLst>
          </p:cNvPr>
          <p:cNvSpPr/>
          <p:nvPr userDrawn="1"/>
        </p:nvSpPr>
        <p:spPr>
          <a:xfrm>
            <a:off x="6391276" y="1130496"/>
            <a:ext cx="4743449" cy="39461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itle 1">
            <a:extLst>
              <a:ext uri="{FF2B5EF4-FFF2-40B4-BE49-F238E27FC236}">
                <a16:creationId xmlns:a16="http://schemas.microsoft.com/office/drawing/2014/main" id="{A47204A6-66D6-4F6E-B712-7208706FDC65}"/>
              </a:ext>
            </a:extLst>
          </p:cNvPr>
          <p:cNvSpPr>
            <a:spLocks noGrp="1"/>
          </p:cNvSpPr>
          <p:nvPr>
            <p:ph type="ctrTitle"/>
          </p:nvPr>
        </p:nvSpPr>
        <p:spPr>
          <a:xfrm>
            <a:off x="426547" y="2310605"/>
            <a:ext cx="4955078" cy="1585913"/>
          </a:xfrm>
        </p:spPr>
        <p:txBody>
          <a:bodyPr anchor="b">
            <a:normAutofit/>
          </a:bodyPr>
          <a:lstStyle>
            <a:lvl1pPr algn="l">
              <a:defRPr sz="4400"/>
            </a:lvl1pPr>
          </a:lstStyle>
          <a:p>
            <a:r>
              <a:rPr lang="en-US" dirty="0"/>
              <a:t>Click to edit Master title style</a:t>
            </a:r>
            <a:endParaRPr lang="uk-UA" dirty="0"/>
          </a:p>
        </p:txBody>
      </p:sp>
      <p:sp>
        <p:nvSpPr>
          <p:cNvPr id="3" name="Subtitle 2">
            <a:extLst>
              <a:ext uri="{FF2B5EF4-FFF2-40B4-BE49-F238E27FC236}">
                <a16:creationId xmlns:a16="http://schemas.microsoft.com/office/drawing/2014/main" id="{D4842710-9FEB-4D1C-80B4-38D25BB1F45B}"/>
              </a:ext>
            </a:extLst>
          </p:cNvPr>
          <p:cNvSpPr>
            <a:spLocks noGrp="1"/>
          </p:cNvSpPr>
          <p:nvPr>
            <p:ph type="subTitle" idx="1"/>
          </p:nvPr>
        </p:nvSpPr>
        <p:spPr>
          <a:xfrm>
            <a:off x="426547" y="4135438"/>
            <a:ext cx="4862107" cy="1655762"/>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uk-UA" dirty="0"/>
          </a:p>
        </p:txBody>
      </p:sp>
      <p:pic>
        <p:nvPicPr>
          <p:cNvPr id="14" name="Picture 2" descr="TEAMS">
            <a:extLst>
              <a:ext uri="{FF2B5EF4-FFF2-40B4-BE49-F238E27FC236}">
                <a16:creationId xmlns:a16="http://schemas.microsoft.com/office/drawing/2014/main" id="{8B3F970C-9326-4A27-9D21-FD4433491B8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26547" y="1105378"/>
            <a:ext cx="3429168" cy="55947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A group of people in a room&#10;&#10;Description automatically generated">
            <a:extLst>
              <a:ext uri="{FF2B5EF4-FFF2-40B4-BE49-F238E27FC236}">
                <a16:creationId xmlns:a16="http://schemas.microsoft.com/office/drawing/2014/main" id="{58E04348-F447-49D7-8007-CDE53A4EF31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11843" r="7747"/>
          <a:stretch/>
        </p:blipFill>
        <p:spPr>
          <a:xfrm>
            <a:off x="6753225" y="810103"/>
            <a:ext cx="4743450" cy="3926601"/>
          </a:xfrm>
          <a:prstGeom prst="rect">
            <a:avLst/>
          </a:prstGeom>
        </p:spPr>
      </p:pic>
    </p:spTree>
    <p:extLst>
      <p:ext uri="{BB962C8B-B14F-4D97-AF65-F5344CB8AC3E}">
        <p14:creationId xmlns:p14="http://schemas.microsoft.com/office/powerpoint/2010/main" val="195011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A90D0-15B4-4DC9-B273-7980D61FE523}"/>
              </a:ext>
            </a:extLst>
          </p:cNvPr>
          <p:cNvSpPr>
            <a:spLocks noGrp="1"/>
          </p:cNvSpPr>
          <p:nvPr>
            <p:ph type="title"/>
          </p:nvPr>
        </p:nvSpPr>
        <p:spPr/>
        <p:txBody>
          <a:bodyPr/>
          <a:lstStyle/>
          <a:p>
            <a:r>
              <a:rPr lang="en-US"/>
              <a:t>Click to edit Master title style</a:t>
            </a:r>
            <a:endParaRPr lang="uk-UA"/>
          </a:p>
        </p:txBody>
      </p:sp>
      <p:sp>
        <p:nvSpPr>
          <p:cNvPr id="3" name="Content Placeholder 2">
            <a:extLst>
              <a:ext uri="{FF2B5EF4-FFF2-40B4-BE49-F238E27FC236}">
                <a16:creationId xmlns:a16="http://schemas.microsoft.com/office/drawing/2014/main" id="{72B95CF9-12F9-4E69-B935-A9E2E6E91E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Footer Placeholder 4">
            <a:extLst>
              <a:ext uri="{FF2B5EF4-FFF2-40B4-BE49-F238E27FC236}">
                <a16:creationId xmlns:a16="http://schemas.microsoft.com/office/drawing/2014/main" id="{7E5F2CAE-E5A1-4BCD-B1DD-033B36CF7874}"/>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6C197F13-F380-417F-9092-EF83050C0684}"/>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1607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AB81B-B65F-4D48-B472-4D7716AFE4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uk-UA"/>
          </a:p>
        </p:txBody>
      </p:sp>
      <p:sp>
        <p:nvSpPr>
          <p:cNvPr id="3" name="Text Placeholder 2">
            <a:extLst>
              <a:ext uri="{FF2B5EF4-FFF2-40B4-BE49-F238E27FC236}">
                <a16:creationId xmlns:a16="http://schemas.microsoft.com/office/drawing/2014/main" id="{4209E905-634A-4B5E-8590-F693C92206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297756-B224-4A2E-AB91-779F3CDDAE57}"/>
              </a:ext>
            </a:extLst>
          </p:cNvPr>
          <p:cNvSpPr>
            <a:spLocks noGrp="1"/>
          </p:cNvSpPr>
          <p:nvPr>
            <p:ph type="dt" sz="half" idx="10"/>
          </p:nvPr>
        </p:nvSpPr>
        <p:spPr>
          <a:xfrm>
            <a:off x="838200" y="6356350"/>
            <a:ext cx="2743200" cy="365125"/>
          </a:xfrm>
          <a:prstGeom prst="rect">
            <a:avLst/>
          </a:prstGeom>
        </p:spPr>
        <p:txBody>
          <a:bodyPr/>
          <a:lstStyle/>
          <a:p>
            <a:fld id="{C3AF9D74-06C5-4FF0-8790-DB118488F39D}" type="datetime1">
              <a:rPr lang="uk-UA" smtClean="0"/>
              <a:t>11.07.2019</a:t>
            </a:fld>
            <a:endParaRPr lang="uk-UA"/>
          </a:p>
        </p:txBody>
      </p:sp>
      <p:sp>
        <p:nvSpPr>
          <p:cNvPr id="5" name="Footer Placeholder 4">
            <a:extLst>
              <a:ext uri="{FF2B5EF4-FFF2-40B4-BE49-F238E27FC236}">
                <a16:creationId xmlns:a16="http://schemas.microsoft.com/office/drawing/2014/main" id="{D804C433-93C6-4CD2-80D2-96E74A29936B}"/>
              </a:ext>
            </a:extLst>
          </p:cNvPr>
          <p:cNvSpPr>
            <a:spLocks noGrp="1"/>
          </p:cNvSpPr>
          <p:nvPr>
            <p:ph type="ftr" sz="quarter" idx="11"/>
          </p:nvPr>
        </p:nvSpPr>
        <p:spPr/>
        <p:txBody>
          <a:bodyPr/>
          <a:lstStyle/>
          <a:p>
            <a:endParaRPr lang="uk-UA"/>
          </a:p>
        </p:txBody>
      </p:sp>
      <p:sp>
        <p:nvSpPr>
          <p:cNvPr id="6" name="Slide Number Placeholder 5">
            <a:extLst>
              <a:ext uri="{FF2B5EF4-FFF2-40B4-BE49-F238E27FC236}">
                <a16:creationId xmlns:a16="http://schemas.microsoft.com/office/drawing/2014/main" id="{357572D8-5604-49CB-9C6F-607C54EE74AC}"/>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995310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DA525-664E-4B48-AE20-4A1CD6C5E396}"/>
              </a:ext>
            </a:extLst>
          </p:cNvPr>
          <p:cNvSpPr>
            <a:spLocks noGrp="1"/>
          </p:cNvSpPr>
          <p:nvPr>
            <p:ph type="title"/>
          </p:nvPr>
        </p:nvSpPr>
        <p:spPr/>
        <p:txBody>
          <a:bodyPr/>
          <a:lstStyle/>
          <a:p>
            <a:r>
              <a:rPr lang="en-US"/>
              <a:t>Click to edit Master title style</a:t>
            </a:r>
            <a:endParaRPr lang="uk-UA"/>
          </a:p>
        </p:txBody>
      </p:sp>
      <p:sp>
        <p:nvSpPr>
          <p:cNvPr id="3" name="Content Placeholder 2">
            <a:extLst>
              <a:ext uri="{FF2B5EF4-FFF2-40B4-BE49-F238E27FC236}">
                <a16:creationId xmlns:a16="http://schemas.microsoft.com/office/drawing/2014/main" id="{DE1C4075-810F-4FD2-8E7D-994254D7E1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Content Placeholder 3">
            <a:extLst>
              <a:ext uri="{FF2B5EF4-FFF2-40B4-BE49-F238E27FC236}">
                <a16:creationId xmlns:a16="http://schemas.microsoft.com/office/drawing/2014/main" id="{C94E1845-F976-4AF4-8A85-968C4B7BCD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Date Placeholder 4">
            <a:extLst>
              <a:ext uri="{FF2B5EF4-FFF2-40B4-BE49-F238E27FC236}">
                <a16:creationId xmlns:a16="http://schemas.microsoft.com/office/drawing/2014/main" id="{5C60D877-8912-47F2-AF95-A009B9978155}"/>
              </a:ext>
            </a:extLst>
          </p:cNvPr>
          <p:cNvSpPr>
            <a:spLocks noGrp="1"/>
          </p:cNvSpPr>
          <p:nvPr>
            <p:ph type="dt" sz="half" idx="10"/>
          </p:nvPr>
        </p:nvSpPr>
        <p:spPr>
          <a:xfrm>
            <a:off x="838200" y="6356350"/>
            <a:ext cx="2743200" cy="365125"/>
          </a:xfrm>
          <a:prstGeom prst="rect">
            <a:avLst/>
          </a:prstGeom>
        </p:spPr>
        <p:txBody>
          <a:bodyPr/>
          <a:lstStyle/>
          <a:p>
            <a:fld id="{94B70FF8-AB7A-488D-A800-5EA160F9CF2F}" type="datetime1">
              <a:rPr lang="uk-UA" smtClean="0"/>
              <a:t>11.07.2019</a:t>
            </a:fld>
            <a:endParaRPr lang="uk-UA"/>
          </a:p>
        </p:txBody>
      </p:sp>
      <p:sp>
        <p:nvSpPr>
          <p:cNvPr id="6" name="Footer Placeholder 5">
            <a:extLst>
              <a:ext uri="{FF2B5EF4-FFF2-40B4-BE49-F238E27FC236}">
                <a16:creationId xmlns:a16="http://schemas.microsoft.com/office/drawing/2014/main" id="{F35766AD-BE47-4C8F-A069-4FB0773A40CE}"/>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FA1286B0-98EA-4C80-8202-D61F36CAA3EC}"/>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287573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5699-0C90-43E2-AE29-0E0801CF93FA}"/>
              </a:ext>
            </a:extLst>
          </p:cNvPr>
          <p:cNvSpPr>
            <a:spLocks noGrp="1"/>
          </p:cNvSpPr>
          <p:nvPr>
            <p:ph type="title"/>
          </p:nvPr>
        </p:nvSpPr>
        <p:spPr>
          <a:xfrm>
            <a:off x="839788" y="365125"/>
            <a:ext cx="10515600" cy="1325563"/>
          </a:xfrm>
        </p:spPr>
        <p:txBody>
          <a:bodyPr/>
          <a:lstStyle/>
          <a:p>
            <a:r>
              <a:rPr lang="en-US"/>
              <a:t>Click to edit Master title style</a:t>
            </a:r>
            <a:endParaRPr lang="uk-UA"/>
          </a:p>
        </p:txBody>
      </p:sp>
      <p:sp>
        <p:nvSpPr>
          <p:cNvPr id="3" name="Text Placeholder 2">
            <a:extLst>
              <a:ext uri="{FF2B5EF4-FFF2-40B4-BE49-F238E27FC236}">
                <a16:creationId xmlns:a16="http://schemas.microsoft.com/office/drawing/2014/main" id="{67E1CEAB-9F86-4F4D-842D-E89CEEB86F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13E354-F107-4CB6-9AFE-5DA13E6E20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5" name="Text Placeholder 4">
            <a:extLst>
              <a:ext uri="{FF2B5EF4-FFF2-40B4-BE49-F238E27FC236}">
                <a16:creationId xmlns:a16="http://schemas.microsoft.com/office/drawing/2014/main" id="{92EF4E1F-7AB7-4560-A94B-1F22205C81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CEB935-9732-4897-A6E3-37F9606C0B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7" name="Date Placeholder 6">
            <a:extLst>
              <a:ext uri="{FF2B5EF4-FFF2-40B4-BE49-F238E27FC236}">
                <a16:creationId xmlns:a16="http://schemas.microsoft.com/office/drawing/2014/main" id="{0D87DDF5-0963-45F7-BE78-CE880566D2F1}"/>
              </a:ext>
            </a:extLst>
          </p:cNvPr>
          <p:cNvSpPr>
            <a:spLocks noGrp="1"/>
          </p:cNvSpPr>
          <p:nvPr>
            <p:ph type="dt" sz="half" idx="10"/>
          </p:nvPr>
        </p:nvSpPr>
        <p:spPr>
          <a:xfrm>
            <a:off x="838200" y="6356350"/>
            <a:ext cx="2743200" cy="365125"/>
          </a:xfrm>
          <a:prstGeom prst="rect">
            <a:avLst/>
          </a:prstGeom>
        </p:spPr>
        <p:txBody>
          <a:bodyPr/>
          <a:lstStyle/>
          <a:p>
            <a:fld id="{60EFC62C-FBB9-46DF-B816-22BA001587E7}" type="datetime1">
              <a:rPr lang="uk-UA" smtClean="0"/>
              <a:t>11.07.2019</a:t>
            </a:fld>
            <a:endParaRPr lang="uk-UA"/>
          </a:p>
        </p:txBody>
      </p:sp>
      <p:sp>
        <p:nvSpPr>
          <p:cNvPr id="8" name="Footer Placeholder 7">
            <a:extLst>
              <a:ext uri="{FF2B5EF4-FFF2-40B4-BE49-F238E27FC236}">
                <a16:creationId xmlns:a16="http://schemas.microsoft.com/office/drawing/2014/main" id="{6AE6370A-C643-49DB-BF11-BA4A6F009BB9}"/>
              </a:ext>
            </a:extLst>
          </p:cNvPr>
          <p:cNvSpPr>
            <a:spLocks noGrp="1"/>
          </p:cNvSpPr>
          <p:nvPr>
            <p:ph type="ftr" sz="quarter" idx="11"/>
          </p:nvPr>
        </p:nvSpPr>
        <p:spPr/>
        <p:txBody>
          <a:bodyPr/>
          <a:lstStyle/>
          <a:p>
            <a:endParaRPr lang="uk-UA"/>
          </a:p>
        </p:txBody>
      </p:sp>
      <p:sp>
        <p:nvSpPr>
          <p:cNvPr id="9" name="Slide Number Placeholder 8">
            <a:extLst>
              <a:ext uri="{FF2B5EF4-FFF2-40B4-BE49-F238E27FC236}">
                <a16:creationId xmlns:a16="http://schemas.microsoft.com/office/drawing/2014/main" id="{B5C9E1D6-30BE-4198-90D4-1091BAE3770E}"/>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3876074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66AAE-A2F2-4019-B0B6-4659E4DEC7EC}"/>
              </a:ext>
            </a:extLst>
          </p:cNvPr>
          <p:cNvSpPr>
            <a:spLocks noGrp="1"/>
          </p:cNvSpPr>
          <p:nvPr>
            <p:ph type="title"/>
          </p:nvPr>
        </p:nvSpPr>
        <p:spPr/>
        <p:txBody>
          <a:bodyPr/>
          <a:lstStyle/>
          <a:p>
            <a:r>
              <a:rPr lang="en-US"/>
              <a:t>Click to edit Master title style</a:t>
            </a:r>
            <a:endParaRPr lang="uk-UA"/>
          </a:p>
        </p:txBody>
      </p:sp>
      <p:sp>
        <p:nvSpPr>
          <p:cNvPr id="3" name="Date Placeholder 2">
            <a:extLst>
              <a:ext uri="{FF2B5EF4-FFF2-40B4-BE49-F238E27FC236}">
                <a16:creationId xmlns:a16="http://schemas.microsoft.com/office/drawing/2014/main" id="{D519666D-9253-4985-982B-4DCCF4211D84}"/>
              </a:ext>
            </a:extLst>
          </p:cNvPr>
          <p:cNvSpPr>
            <a:spLocks noGrp="1"/>
          </p:cNvSpPr>
          <p:nvPr>
            <p:ph type="dt" sz="half" idx="10"/>
          </p:nvPr>
        </p:nvSpPr>
        <p:spPr>
          <a:xfrm>
            <a:off x="838200" y="6356350"/>
            <a:ext cx="2743200" cy="365125"/>
          </a:xfrm>
          <a:prstGeom prst="rect">
            <a:avLst/>
          </a:prstGeom>
        </p:spPr>
        <p:txBody>
          <a:bodyPr/>
          <a:lstStyle/>
          <a:p>
            <a:fld id="{6B99C0BB-930A-414F-897F-DBCE10BEA2D5}" type="datetime1">
              <a:rPr lang="uk-UA" smtClean="0"/>
              <a:t>11.07.2019</a:t>
            </a:fld>
            <a:endParaRPr lang="uk-UA"/>
          </a:p>
        </p:txBody>
      </p:sp>
      <p:sp>
        <p:nvSpPr>
          <p:cNvPr id="4" name="Footer Placeholder 3">
            <a:extLst>
              <a:ext uri="{FF2B5EF4-FFF2-40B4-BE49-F238E27FC236}">
                <a16:creationId xmlns:a16="http://schemas.microsoft.com/office/drawing/2014/main" id="{BFFE9FA4-0F1E-4385-AD47-7E0914FE10C0}"/>
              </a:ext>
            </a:extLst>
          </p:cNvPr>
          <p:cNvSpPr>
            <a:spLocks noGrp="1"/>
          </p:cNvSpPr>
          <p:nvPr>
            <p:ph type="ftr" sz="quarter" idx="11"/>
          </p:nvPr>
        </p:nvSpPr>
        <p:spPr/>
        <p:txBody>
          <a:bodyPr/>
          <a:lstStyle/>
          <a:p>
            <a:endParaRPr lang="uk-UA"/>
          </a:p>
        </p:txBody>
      </p:sp>
      <p:sp>
        <p:nvSpPr>
          <p:cNvPr id="5" name="Slide Number Placeholder 4">
            <a:extLst>
              <a:ext uri="{FF2B5EF4-FFF2-40B4-BE49-F238E27FC236}">
                <a16:creationId xmlns:a16="http://schemas.microsoft.com/office/drawing/2014/main" id="{C1B78FB8-BF7C-4F2A-9277-8CB6073C3F28}"/>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824747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241B4F-2F9F-41D1-B09D-DC0BE9DBCDD0}"/>
              </a:ext>
            </a:extLst>
          </p:cNvPr>
          <p:cNvSpPr>
            <a:spLocks noGrp="1"/>
          </p:cNvSpPr>
          <p:nvPr>
            <p:ph type="dt" sz="half" idx="10"/>
          </p:nvPr>
        </p:nvSpPr>
        <p:spPr>
          <a:xfrm>
            <a:off x="838200" y="6356350"/>
            <a:ext cx="2743200" cy="365125"/>
          </a:xfrm>
          <a:prstGeom prst="rect">
            <a:avLst/>
          </a:prstGeom>
        </p:spPr>
        <p:txBody>
          <a:bodyPr/>
          <a:lstStyle/>
          <a:p>
            <a:fld id="{2871EC11-65AD-409A-AC39-A549E5E4A04D}" type="datetime1">
              <a:rPr lang="uk-UA" smtClean="0"/>
              <a:t>11.07.2019</a:t>
            </a:fld>
            <a:endParaRPr lang="uk-UA"/>
          </a:p>
        </p:txBody>
      </p:sp>
      <p:sp>
        <p:nvSpPr>
          <p:cNvPr id="3" name="Footer Placeholder 2">
            <a:extLst>
              <a:ext uri="{FF2B5EF4-FFF2-40B4-BE49-F238E27FC236}">
                <a16:creationId xmlns:a16="http://schemas.microsoft.com/office/drawing/2014/main" id="{58F4F06C-29D8-462E-A630-98B2655AAADE}"/>
              </a:ext>
            </a:extLst>
          </p:cNvPr>
          <p:cNvSpPr>
            <a:spLocks noGrp="1"/>
          </p:cNvSpPr>
          <p:nvPr>
            <p:ph type="ftr" sz="quarter" idx="11"/>
          </p:nvPr>
        </p:nvSpPr>
        <p:spPr/>
        <p:txBody>
          <a:bodyPr/>
          <a:lstStyle/>
          <a:p>
            <a:endParaRPr lang="uk-UA"/>
          </a:p>
        </p:txBody>
      </p:sp>
      <p:sp>
        <p:nvSpPr>
          <p:cNvPr id="4" name="Slide Number Placeholder 3">
            <a:extLst>
              <a:ext uri="{FF2B5EF4-FFF2-40B4-BE49-F238E27FC236}">
                <a16:creationId xmlns:a16="http://schemas.microsoft.com/office/drawing/2014/main" id="{B0E16F75-C520-4C3C-8001-3221E8E5BF52}"/>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1022124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F48FE-353C-48EA-B2BA-B8B722CF6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uk-UA"/>
          </a:p>
        </p:txBody>
      </p:sp>
      <p:sp>
        <p:nvSpPr>
          <p:cNvPr id="3" name="Content Placeholder 2">
            <a:extLst>
              <a:ext uri="{FF2B5EF4-FFF2-40B4-BE49-F238E27FC236}">
                <a16:creationId xmlns:a16="http://schemas.microsoft.com/office/drawing/2014/main" id="{E65C5D23-24B7-4B8D-9C0C-2E5E7FFCA7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sp>
        <p:nvSpPr>
          <p:cNvPr id="4" name="Text Placeholder 3">
            <a:extLst>
              <a:ext uri="{FF2B5EF4-FFF2-40B4-BE49-F238E27FC236}">
                <a16:creationId xmlns:a16="http://schemas.microsoft.com/office/drawing/2014/main" id="{112111EB-A403-4A5E-ABA8-2BE8775A1A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9D0190-3684-43C7-92BC-B40757422F8C}"/>
              </a:ext>
            </a:extLst>
          </p:cNvPr>
          <p:cNvSpPr>
            <a:spLocks noGrp="1"/>
          </p:cNvSpPr>
          <p:nvPr>
            <p:ph type="dt" sz="half" idx="10"/>
          </p:nvPr>
        </p:nvSpPr>
        <p:spPr>
          <a:xfrm>
            <a:off x="838200" y="6356350"/>
            <a:ext cx="2743200" cy="365125"/>
          </a:xfrm>
          <a:prstGeom prst="rect">
            <a:avLst/>
          </a:prstGeom>
        </p:spPr>
        <p:txBody>
          <a:bodyPr/>
          <a:lstStyle/>
          <a:p>
            <a:fld id="{892DC643-07E6-4BCE-A73E-A9E3A41D8119}" type="datetime1">
              <a:rPr lang="uk-UA" smtClean="0"/>
              <a:t>11.07.2019</a:t>
            </a:fld>
            <a:endParaRPr lang="uk-UA"/>
          </a:p>
        </p:txBody>
      </p:sp>
      <p:sp>
        <p:nvSpPr>
          <p:cNvPr id="6" name="Footer Placeholder 5">
            <a:extLst>
              <a:ext uri="{FF2B5EF4-FFF2-40B4-BE49-F238E27FC236}">
                <a16:creationId xmlns:a16="http://schemas.microsoft.com/office/drawing/2014/main" id="{D9C03E66-677C-4B26-9B62-14C1ED4A3DE9}"/>
              </a:ext>
            </a:extLst>
          </p:cNvPr>
          <p:cNvSpPr>
            <a:spLocks noGrp="1"/>
          </p:cNvSpPr>
          <p:nvPr>
            <p:ph type="ftr" sz="quarter" idx="11"/>
          </p:nvPr>
        </p:nvSpPr>
        <p:spPr/>
        <p:txBody>
          <a:bodyPr/>
          <a:lstStyle/>
          <a:p>
            <a:endParaRPr lang="uk-UA"/>
          </a:p>
        </p:txBody>
      </p:sp>
      <p:sp>
        <p:nvSpPr>
          <p:cNvPr id="7" name="Slide Number Placeholder 6">
            <a:extLst>
              <a:ext uri="{FF2B5EF4-FFF2-40B4-BE49-F238E27FC236}">
                <a16:creationId xmlns:a16="http://schemas.microsoft.com/office/drawing/2014/main" id="{EFE5A38A-6937-425E-B75C-0A371BB695F7}"/>
              </a:ext>
            </a:extLst>
          </p:cNvPr>
          <p:cNvSpPr>
            <a:spLocks noGrp="1"/>
          </p:cNvSpPr>
          <p:nvPr>
            <p:ph type="sldNum" sz="quarter" idx="12"/>
          </p:nvPr>
        </p:nvSpPr>
        <p:spPr/>
        <p:txBody>
          <a:bodyPr/>
          <a:lstStyle/>
          <a:p>
            <a:fld id="{03E55565-F195-45AE-A8B0-E2C07D5DAE07}" type="slidenum">
              <a:rPr lang="uk-UA" smtClean="0"/>
              <a:t>‹N›</a:t>
            </a:fld>
            <a:endParaRPr lang="uk-UA"/>
          </a:p>
        </p:txBody>
      </p:sp>
    </p:spTree>
    <p:extLst>
      <p:ext uri="{BB962C8B-B14F-4D97-AF65-F5344CB8AC3E}">
        <p14:creationId xmlns:p14="http://schemas.microsoft.com/office/powerpoint/2010/main" val="34253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A5FF3F4-4FD9-4C5C-9464-FC5276F7DEB5}"/>
              </a:ext>
            </a:extLst>
          </p:cNvPr>
          <p:cNvSpPr/>
          <p:nvPr userDrawn="1"/>
        </p:nvSpPr>
        <p:spPr>
          <a:xfrm>
            <a:off x="0" y="6176963"/>
            <a:ext cx="12192000" cy="6810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itle Placeholder 1">
            <a:extLst>
              <a:ext uri="{FF2B5EF4-FFF2-40B4-BE49-F238E27FC236}">
                <a16:creationId xmlns:a16="http://schemas.microsoft.com/office/drawing/2014/main" id="{951971CD-1108-4455-BA9B-04CD54974F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uk-UA" dirty="0"/>
          </a:p>
        </p:txBody>
      </p:sp>
      <p:sp>
        <p:nvSpPr>
          <p:cNvPr id="3" name="Text Placeholder 2">
            <a:extLst>
              <a:ext uri="{FF2B5EF4-FFF2-40B4-BE49-F238E27FC236}">
                <a16:creationId xmlns:a16="http://schemas.microsoft.com/office/drawing/2014/main" id="{91583AF0-B2CC-4F74-94EC-8CA9729B6A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uk-UA"/>
          </a:p>
        </p:txBody>
      </p:sp>
      <p:pic>
        <p:nvPicPr>
          <p:cNvPr id="1026" name="Picture 2" descr="TEAMS">
            <a:extLst>
              <a:ext uri="{FF2B5EF4-FFF2-40B4-BE49-F238E27FC236}">
                <a16:creationId xmlns:a16="http://schemas.microsoft.com/office/drawing/2014/main" id="{C7D7310A-CF77-4AA8-AA80-A1B63ED5D8F5}"/>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9150644" y="6356350"/>
            <a:ext cx="2203156" cy="359447"/>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a:extLst>
              <a:ext uri="{FF2B5EF4-FFF2-40B4-BE49-F238E27FC236}">
                <a16:creationId xmlns:a16="http://schemas.microsoft.com/office/drawing/2014/main" id="{CB2A4EF9-C159-4886-9908-5E2A27B7A29B}"/>
              </a:ext>
            </a:extLst>
          </p:cNvPr>
          <p:cNvSpPr>
            <a:spLocks noGrp="1"/>
          </p:cNvSpPr>
          <p:nvPr>
            <p:ph type="ftr" sz="quarter" idx="3"/>
          </p:nvPr>
        </p:nvSpPr>
        <p:spPr>
          <a:xfrm>
            <a:off x="3919146" y="6400868"/>
            <a:ext cx="4526697" cy="365125"/>
          </a:xfrm>
          <a:prstGeom prst="rect">
            <a:avLst/>
          </a:prstGeom>
        </p:spPr>
        <p:txBody>
          <a:bodyPr vert="horz" lIns="91440" tIns="45720" rIns="91440" bIns="45720" rtlCol="0" anchor="ctr"/>
          <a:lstStyle>
            <a:lvl1pPr algn="ctr">
              <a:defRPr sz="1600" b="0">
                <a:solidFill>
                  <a:schemeClr val="tx1">
                    <a:lumMod val="90000"/>
                    <a:lumOff val="10000"/>
                  </a:schemeClr>
                </a:solidFill>
              </a:defRPr>
            </a:lvl1pPr>
          </a:lstStyle>
          <a:p>
            <a:endParaRPr lang="uk-UA" dirty="0"/>
          </a:p>
        </p:txBody>
      </p:sp>
      <p:sp>
        <p:nvSpPr>
          <p:cNvPr id="6" name="Slide Number Placeholder 5">
            <a:extLst>
              <a:ext uri="{FF2B5EF4-FFF2-40B4-BE49-F238E27FC236}">
                <a16:creationId xmlns:a16="http://schemas.microsoft.com/office/drawing/2014/main" id="{B6CD2AE4-4CB4-4748-9C00-F78CB69086F0}"/>
              </a:ext>
            </a:extLst>
          </p:cNvPr>
          <p:cNvSpPr>
            <a:spLocks noGrp="1"/>
          </p:cNvSpPr>
          <p:nvPr>
            <p:ph type="sldNum" sz="quarter" idx="4"/>
          </p:nvPr>
        </p:nvSpPr>
        <p:spPr>
          <a:xfrm>
            <a:off x="838200" y="6400868"/>
            <a:ext cx="2743200" cy="365125"/>
          </a:xfrm>
          <a:prstGeom prst="rect">
            <a:avLst/>
          </a:prstGeom>
        </p:spPr>
        <p:txBody>
          <a:bodyPr vert="horz" lIns="91440" tIns="45720" rIns="91440" bIns="45720" rtlCol="0" anchor="ctr"/>
          <a:lstStyle>
            <a:lvl1pPr algn="l">
              <a:defRPr sz="1600" b="0">
                <a:solidFill>
                  <a:schemeClr val="tx1">
                    <a:lumMod val="90000"/>
                    <a:lumOff val="10000"/>
                  </a:schemeClr>
                </a:solidFill>
              </a:defRPr>
            </a:lvl1pPr>
          </a:lstStyle>
          <a:p>
            <a:fld id="{03E55565-F195-45AE-A8B0-E2C07D5DAE07}" type="slidenum">
              <a:rPr lang="uk-UA" smtClean="0"/>
              <a:pPr/>
              <a:t>‹N›</a:t>
            </a:fld>
            <a:endParaRPr lang="uk-UA"/>
          </a:p>
        </p:txBody>
      </p:sp>
    </p:spTree>
    <p:extLst>
      <p:ext uri="{BB962C8B-B14F-4D97-AF65-F5344CB8AC3E}">
        <p14:creationId xmlns:p14="http://schemas.microsoft.com/office/powerpoint/2010/main" val="1283791028"/>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hyperlink" Target="https://www.teams-project.eu/teams-training-packag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E78A2C91-90C8-40A4-B7B5-3BB02FDD1A3C}"/>
              </a:ext>
            </a:extLst>
          </p:cNvPr>
          <p:cNvSpPr>
            <a:spLocks noGrp="1"/>
          </p:cNvSpPr>
          <p:nvPr>
            <p:ph type="ctrTitle"/>
          </p:nvPr>
        </p:nvSpPr>
        <p:spPr/>
        <p:txBody>
          <a:bodyPr>
            <a:normAutofit fontScale="90000"/>
          </a:bodyPr>
          <a:lstStyle/>
          <a:p>
            <a:r>
              <a:rPr lang="en-GB" b="1" dirty="0"/>
              <a:t>DEFINING FACULTY &amp; PARTICIPANT ROLE MANAGEMENT</a:t>
            </a:r>
            <a:endParaRPr lang="it-IT" dirty="0"/>
          </a:p>
        </p:txBody>
      </p:sp>
      <p:sp>
        <p:nvSpPr>
          <p:cNvPr id="2" name="CasellaDiTesto 1">
            <a:extLst>
              <a:ext uri="{FF2B5EF4-FFF2-40B4-BE49-F238E27FC236}">
                <a16:creationId xmlns:a16="http://schemas.microsoft.com/office/drawing/2014/main" id="{8486651A-34B9-4872-8E0F-2FBEAFCFF327}"/>
              </a:ext>
            </a:extLst>
          </p:cNvPr>
          <p:cNvSpPr txBox="1"/>
          <p:nvPr/>
        </p:nvSpPr>
        <p:spPr>
          <a:xfrm>
            <a:off x="426547" y="3657601"/>
            <a:ext cx="4231758" cy="461665"/>
          </a:xfrm>
          <a:prstGeom prst="rect">
            <a:avLst/>
          </a:prstGeom>
          <a:noFill/>
        </p:spPr>
        <p:txBody>
          <a:bodyPr wrap="square" rtlCol="0">
            <a:spAutoFit/>
          </a:bodyPr>
          <a:lstStyle/>
          <a:p>
            <a:r>
              <a:rPr lang="it-IT" sz="2400" b="1" dirty="0">
                <a:solidFill>
                  <a:srgbClr val="1250A9"/>
                </a:solidFill>
              </a:rPr>
              <a:t>Module </a:t>
            </a:r>
            <a:r>
              <a:rPr lang="it-IT" sz="2400" b="1" dirty="0" err="1">
                <a:solidFill>
                  <a:srgbClr val="1250A9"/>
                </a:solidFill>
              </a:rPr>
              <a:t>Exercise</a:t>
            </a:r>
            <a:endParaRPr lang="it-IT" sz="2400" b="1" dirty="0">
              <a:solidFill>
                <a:srgbClr val="1250A9"/>
              </a:solidFill>
            </a:endParaRPr>
          </a:p>
        </p:txBody>
      </p:sp>
    </p:spTree>
    <p:extLst>
      <p:ext uri="{BB962C8B-B14F-4D97-AF65-F5344CB8AC3E}">
        <p14:creationId xmlns:p14="http://schemas.microsoft.com/office/powerpoint/2010/main" val="3330972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a:extLst>
              <a:ext uri="{FF2B5EF4-FFF2-40B4-BE49-F238E27FC236}">
                <a16:creationId xmlns:a16="http://schemas.microsoft.com/office/drawing/2014/main" id="{E2627B51-D041-4399-B4B8-9D505A9A64EF}"/>
              </a:ext>
            </a:extLst>
          </p:cNvPr>
          <p:cNvSpPr>
            <a:spLocks noGrp="1"/>
          </p:cNvSpPr>
          <p:nvPr>
            <p:ph type="sldNum" sz="quarter" idx="12"/>
          </p:nvPr>
        </p:nvSpPr>
        <p:spPr/>
        <p:txBody>
          <a:bodyPr/>
          <a:lstStyle/>
          <a:p>
            <a:fld id="{03E55565-F195-45AE-A8B0-E2C07D5DAE07}" type="slidenum">
              <a:rPr lang="uk-UA" smtClean="0"/>
              <a:t>2</a:t>
            </a:fld>
            <a:endParaRPr lang="uk-UA"/>
          </a:p>
        </p:txBody>
      </p:sp>
      <p:sp>
        <p:nvSpPr>
          <p:cNvPr id="4" name="CasellaDiTesto 3">
            <a:extLst>
              <a:ext uri="{FF2B5EF4-FFF2-40B4-BE49-F238E27FC236}">
                <a16:creationId xmlns:a16="http://schemas.microsoft.com/office/drawing/2014/main" id="{6667F056-85B6-4CEA-808E-F114ADA47240}"/>
              </a:ext>
            </a:extLst>
          </p:cNvPr>
          <p:cNvSpPr txBox="1"/>
          <p:nvPr/>
        </p:nvSpPr>
        <p:spPr>
          <a:xfrm>
            <a:off x="5252484" y="1031358"/>
            <a:ext cx="5571460" cy="646331"/>
          </a:xfrm>
          <a:prstGeom prst="rect">
            <a:avLst/>
          </a:prstGeom>
          <a:noFill/>
        </p:spPr>
        <p:txBody>
          <a:bodyPr wrap="square" rtlCol="0">
            <a:spAutoFit/>
          </a:bodyPr>
          <a:lstStyle/>
          <a:p>
            <a:pPr marL="342900" indent="-342900">
              <a:buAutoNum type="arabicPeriod"/>
            </a:pPr>
            <a:endParaRPr lang="it-IT" dirty="0"/>
          </a:p>
          <a:p>
            <a:pPr marL="342900" indent="-342900">
              <a:buAutoNum type="arabicPeriod"/>
            </a:pPr>
            <a:endParaRPr lang="it-IT" dirty="0"/>
          </a:p>
        </p:txBody>
      </p:sp>
      <p:sp>
        <p:nvSpPr>
          <p:cNvPr id="11" name="CasellaDiTesto 10">
            <a:extLst>
              <a:ext uri="{FF2B5EF4-FFF2-40B4-BE49-F238E27FC236}">
                <a16:creationId xmlns:a16="http://schemas.microsoft.com/office/drawing/2014/main" id="{59B9B7FB-BA61-4826-B6B1-EC9EB21D580B}"/>
              </a:ext>
            </a:extLst>
          </p:cNvPr>
          <p:cNvSpPr txBox="1"/>
          <p:nvPr/>
        </p:nvSpPr>
        <p:spPr>
          <a:xfrm>
            <a:off x="616688" y="1347499"/>
            <a:ext cx="10207255" cy="1569660"/>
          </a:xfrm>
          <a:prstGeom prst="rect">
            <a:avLst/>
          </a:prstGeom>
          <a:noFill/>
        </p:spPr>
        <p:txBody>
          <a:bodyPr wrap="square" rtlCol="0">
            <a:spAutoFit/>
          </a:bodyPr>
          <a:lstStyle/>
          <a:p>
            <a:r>
              <a:rPr lang="en-US" sz="2400" dirty="0"/>
              <a:t>You are asked to prepare and deliver to an heterogenous group of 18 trainees the exercise number 1 of the TEAMS Training Package: “</a:t>
            </a:r>
            <a:r>
              <a:rPr lang="en-US" sz="2400" dirty="0">
                <a:solidFill>
                  <a:srgbClr val="1250A9"/>
                </a:solidFill>
              </a:rPr>
              <a:t>Preparing for Deployment”</a:t>
            </a:r>
            <a:r>
              <a:rPr lang="en-US" sz="2400" dirty="0"/>
              <a:t>, applying the principles you learned in the module “Defining faculty &amp; Participant Role Management” .</a:t>
            </a:r>
            <a:endParaRPr lang="it-IT" sz="2800" dirty="0"/>
          </a:p>
        </p:txBody>
      </p:sp>
      <p:sp>
        <p:nvSpPr>
          <p:cNvPr id="9" name="CasellaDiTesto 8">
            <a:extLst>
              <a:ext uri="{FF2B5EF4-FFF2-40B4-BE49-F238E27FC236}">
                <a16:creationId xmlns:a16="http://schemas.microsoft.com/office/drawing/2014/main" id="{F638E34B-D116-4FDE-96D4-360B3557AA6D}"/>
              </a:ext>
            </a:extLst>
          </p:cNvPr>
          <p:cNvSpPr txBox="1"/>
          <p:nvPr/>
        </p:nvSpPr>
        <p:spPr>
          <a:xfrm>
            <a:off x="1534633" y="316599"/>
            <a:ext cx="5263116" cy="523220"/>
          </a:xfrm>
          <a:prstGeom prst="rect">
            <a:avLst/>
          </a:prstGeom>
          <a:noFill/>
        </p:spPr>
        <p:txBody>
          <a:bodyPr wrap="square" rtlCol="0">
            <a:spAutoFit/>
          </a:bodyPr>
          <a:lstStyle/>
          <a:p>
            <a:r>
              <a:rPr lang="it-IT" sz="2800" b="1" dirty="0">
                <a:solidFill>
                  <a:srgbClr val="1250A9"/>
                </a:solidFill>
              </a:rPr>
              <a:t>BACKGROUND</a:t>
            </a:r>
          </a:p>
        </p:txBody>
      </p:sp>
      <p:pic>
        <p:nvPicPr>
          <p:cNvPr id="6" name="Elemento grafico 5" descr="Apri cartella">
            <a:extLst>
              <a:ext uri="{FF2B5EF4-FFF2-40B4-BE49-F238E27FC236}">
                <a16:creationId xmlns:a16="http://schemas.microsoft.com/office/drawing/2014/main" id="{4AE4BD88-AF54-4018-A493-7DE5056DD44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6688" y="121009"/>
            <a:ext cx="914400" cy="914400"/>
          </a:xfrm>
          <a:prstGeom prst="rect">
            <a:avLst/>
          </a:prstGeom>
        </p:spPr>
      </p:pic>
      <p:sp>
        <p:nvSpPr>
          <p:cNvPr id="8" name="CasellaDiTesto 7">
            <a:extLst>
              <a:ext uri="{FF2B5EF4-FFF2-40B4-BE49-F238E27FC236}">
                <a16:creationId xmlns:a16="http://schemas.microsoft.com/office/drawing/2014/main" id="{A5985347-E58F-4259-8531-158177DB3EE6}"/>
              </a:ext>
            </a:extLst>
          </p:cNvPr>
          <p:cNvSpPr txBox="1"/>
          <p:nvPr/>
        </p:nvSpPr>
        <p:spPr>
          <a:xfrm>
            <a:off x="1913861" y="3700130"/>
            <a:ext cx="11079126" cy="523220"/>
          </a:xfrm>
          <a:prstGeom prst="rect">
            <a:avLst/>
          </a:prstGeom>
          <a:noFill/>
        </p:spPr>
        <p:txBody>
          <a:bodyPr wrap="square" rtlCol="0">
            <a:spAutoFit/>
          </a:bodyPr>
          <a:lstStyle/>
          <a:p>
            <a:r>
              <a:rPr lang="it-IT" sz="2800" dirty="0">
                <a:hlinkClick r:id="rId4"/>
              </a:rPr>
              <a:t>https://www.teams-project.eu/teams-training-package/</a:t>
            </a:r>
            <a:endParaRPr lang="it-IT" sz="2800" dirty="0"/>
          </a:p>
        </p:txBody>
      </p:sp>
      <p:pic>
        <p:nvPicPr>
          <p:cNvPr id="12" name="Elemento grafico 11" descr="Internet">
            <a:extLst>
              <a:ext uri="{FF2B5EF4-FFF2-40B4-BE49-F238E27FC236}">
                <a16:creationId xmlns:a16="http://schemas.microsoft.com/office/drawing/2014/main" id="{34D3FBE2-EFF7-4E80-9753-364B78649D8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8200" y="3504540"/>
            <a:ext cx="914400" cy="914400"/>
          </a:xfrm>
          <a:prstGeom prst="rect">
            <a:avLst/>
          </a:prstGeom>
        </p:spPr>
      </p:pic>
    </p:spTree>
    <p:extLst>
      <p:ext uri="{BB962C8B-B14F-4D97-AF65-F5344CB8AC3E}">
        <p14:creationId xmlns:p14="http://schemas.microsoft.com/office/powerpoint/2010/main" val="3413135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F638E34B-D116-4FDE-96D4-360B3557AA6D}"/>
              </a:ext>
            </a:extLst>
          </p:cNvPr>
          <p:cNvSpPr txBox="1"/>
          <p:nvPr/>
        </p:nvSpPr>
        <p:spPr>
          <a:xfrm>
            <a:off x="1635642" y="24883"/>
            <a:ext cx="9440332"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2800" b="1" kern="1200" dirty="0">
                <a:solidFill>
                  <a:srgbClr val="1250A9"/>
                </a:solidFill>
                <a:latin typeface="+mj-lt"/>
                <a:ea typeface="+mj-ea"/>
                <a:cs typeface="+mj-cs"/>
              </a:rPr>
              <a:t>INSTRUCTIONS</a:t>
            </a:r>
          </a:p>
        </p:txBody>
      </p:sp>
      <p:pic>
        <p:nvPicPr>
          <p:cNvPr id="6" name="Elemento grafico 5" descr="Presentazione con elenco di controllo">
            <a:extLst>
              <a:ext uri="{FF2B5EF4-FFF2-40B4-BE49-F238E27FC236}">
                <a16:creationId xmlns:a16="http://schemas.microsoft.com/office/drawing/2014/main" id="{668846C8-CF96-4B73-BA48-CC7F2B4802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826" y="230464"/>
            <a:ext cx="914400" cy="914400"/>
          </a:xfrm>
          <a:prstGeom prst="rect">
            <a:avLst/>
          </a:prstGeom>
        </p:spPr>
      </p:pic>
      <p:sp>
        <p:nvSpPr>
          <p:cNvPr id="11" name="CasellaDiTesto 10">
            <a:extLst>
              <a:ext uri="{FF2B5EF4-FFF2-40B4-BE49-F238E27FC236}">
                <a16:creationId xmlns:a16="http://schemas.microsoft.com/office/drawing/2014/main" id="{59B9B7FB-BA61-4826-B6B1-EC9EB21D580B}"/>
              </a:ext>
            </a:extLst>
          </p:cNvPr>
          <p:cNvSpPr txBox="1"/>
          <p:nvPr/>
        </p:nvSpPr>
        <p:spPr>
          <a:xfrm>
            <a:off x="838199" y="1350446"/>
            <a:ext cx="10921409" cy="4826517"/>
          </a:xfrm>
          <a:prstGeom prst="rect">
            <a:avLst/>
          </a:prstGeom>
        </p:spPr>
        <p:txBody>
          <a:bodyPr vert="horz" lIns="91440" tIns="45720" rIns="91440" bIns="45720" rtlCol="0">
            <a:normAutofit fontScale="92500" lnSpcReduction="10000"/>
          </a:bodyPr>
          <a:lstStyle/>
          <a:p>
            <a:pPr>
              <a:lnSpc>
                <a:spcPct val="90000"/>
              </a:lnSpc>
              <a:spcAft>
                <a:spcPts val="600"/>
              </a:spcAft>
            </a:pPr>
            <a:r>
              <a:rPr lang="en-US" sz="2800" dirty="0"/>
              <a:t>1. Draft an organizational chart of your team, outlining their role (trainer/facilitator/other) and specifying their main duties and responsibilities for this role-playing exercise. </a:t>
            </a:r>
          </a:p>
          <a:p>
            <a:pPr indent="-228600">
              <a:lnSpc>
                <a:spcPct val="90000"/>
              </a:lnSpc>
              <a:spcAft>
                <a:spcPts val="600"/>
              </a:spcAft>
              <a:buFont typeface="Arial" panose="020B0604020202020204" pitchFamily="34" charset="0"/>
              <a:buChar char="•"/>
            </a:pPr>
            <a:endParaRPr lang="en-US" sz="2800" dirty="0"/>
          </a:p>
          <a:p>
            <a:pPr>
              <a:lnSpc>
                <a:spcPct val="90000"/>
              </a:lnSpc>
              <a:spcAft>
                <a:spcPts val="600"/>
              </a:spcAft>
            </a:pPr>
            <a:r>
              <a:rPr lang="en-US" sz="2800" dirty="0"/>
              <a:t>2. Create a list of roles for the given scenario (ANNEX 1), taking into account the information provided in participant list (ANNEX 2).</a:t>
            </a:r>
          </a:p>
          <a:p>
            <a:pPr indent="-228600">
              <a:lnSpc>
                <a:spcPct val="90000"/>
              </a:lnSpc>
              <a:spcAft>
                <a:spcPts val="600"/>
              </a:spcAft>
              <a:buFont typeface="Arial" panose="020B0604020202020204" pitchFamily="34" charset="0"/>
              <a:buChar char="•"/>
            </a:pPr>
            <a:endParaRPr lang="en-US" sz="2800" dirty="0"/>
          </a:p>
          <a:p>
            <a:pPr>
              <a:lnSpc>
                <a:spcPct val="90000"/>
              </a:lnSpc>
              <a:spcAft>
                <a:spcPts val="600"/>
              </a:spcAft>
            </a:pPr>
            <a:r>
              <a:rPr lang="en-US" sz="2800" dirty="0"/>
              <a:t>3. Assign the roles to the participants and the staff.</a:t>
            </a:r>
          </a:p>
          <a:p>
            <a:pPr indent="-228600">
              <a:lnSpc>
                <a:spcPct val="90000"/>
              </a:lnSpc>
              <a:spcAft>
                <a:spcPts val="600"/>
              </a:spcAft>
              <a:buFont typeface="Arial" panose="020B0604020202020204" pitchFamily="34" charset="0"/>
              <a:buChar char="•"/>
            </a:pPr>
            <a:endParaRPr lang="en-US" sz="2800" dirty="0"/>
          </a:p>
          <a:p>
            <a:pPr>
              <a:lnSpc>
                <a:spcPct val="90000"/>
              </a:lnSpc>
              <a:spcAft>
                <a:spcPts val="600"/>
              </a:spcAft>
            </a:pPr>
            <a:r>
              <a:rPr lang="en-US" sz="2800" dirty="0"/>
              <a:t>4. Select among the participants and/or the staff at least 3 observers.</a:t>
            </a:r>
          </a:p>
          <a:p>
            <a:pPr indent="-228600">
              <a:lnSpc>
                <a:spcPct val="90000"/>
              </a:lnSpc>
              <a:spcAft>
                <a:spcPts val="600"/>
              </a:spcAft>
              <a:buFont typeface="Arial" panose="020B0604020202020204" pitchFamily="34" charset="0"/>
              <a:buChar char="•"/>
            </a:pPr>
            <a:endParaRPr lang="en-US" sz="2800" dirty="0"/>
          </a:p>
          <a:p>
            <a:pPr>
              <a:lnSpc>
                <a:spcPct val="90000"/>
              </a:lnSpc>
              <a:spcAft>
                <a:spcPts val="600"/>
              </a:spcAft>
            </a:pPr>
            <a:r>
              <a:rPr lang="en-US" sz="2800" dirty="0"/>
              <a:t>5. Prepare a short feedback form for the observers to provide an assessment of the role play.</a:t>
            </a:r>
          </a:p>
        </p:txBody>
      </p:sp>
      <p:sp>
        <p:nvSpPr>
          <p:cNvPr id="4" name="CasellaDiTesto 3">
            <a:extLst>
              <a:ext uri="{FF2B5EF4-FFF2-40B4-BE49-F238E27FC236}">
                <a16:creationId xmlns:a16="http://schemas.microsoft.com/office/drawing/2014/main" id="{6667F056-85B6-4CEA-808E-F114ADA47240}"/>
              </a:ext>
            </a:extLst>
          </p:cNvPr>
          <p:cNvSpPr txBox="1"/>
          <p:nvPr/>
        </p:nvSpPr>
        <p:spPr>
          <a:xfrm>
            <a:off x="5252484" y="1031358"/>
            <a:ext cx="5571460" cy="723275"/>
          </a:xfrm>
          <a:prstGeom prst="rect">
            <a:avLst/>
          </a:prstGeom>
          <a:noFill/>
        </p:spPr>
        <p:txBody>
          <a:bodyPr wrap="square" rtlCol="0">
            <a:spAutoFit/>
          </a:bodyPr>
          <a:lstStyle/>
          <a:p>
            <a:pPr marL="342900" indent="-342900">
              <a:spcAft>
                <a:spcPts val="600"/>
              </a:spcAft>
              <a:buAutoNum type="arabicPeriod"/>
            </a:pPr>
            <a:endParaRPr lang="it-IT" dirty="0"/>
          </a:p>
          <a:p>
            <a:pPr marL="342900" indent="-342900">
              <a:spcAft>
                <a:spcPts val="600"/>
              </a:spcAft>
              <a:buAutoNum type="arabicPeriod"/>
            </a:pPr>
            <a:endParaRPr lang="it-IT" dirty="0"/>
          </a:p>
        </p:txBody>
      </p:sp>
    </p:spTree>
    <p:extLst>
      <p:ext uri="{BB962C8B-B14F-4D97-AF65-F5344CB8AC3E}">
        <p14:creationId xmlns:p14="http://schemas.microsoft.com/office/powerpoint/2010/main" val="4136818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a:extLst>
              <a:ext uri="{FF2B5EF4-FFF2-40B4-BE49-F238E27FC236}">
                <a16:creationId xmlns:a16="http://schemas.microsoft.com/office/drawing/2014/main" id="{E2627B51-D041-4399-B4B8-9D505A9A64EF}"/>
              </a:ext>
            </a:extLst>
          </p:cNvPr>
          <p:cNvSpPr>
            <a:spLocks noGrp="1"/>
          </p:cNvSpPr>
          <p:nvPr>
            <p:ph type="sldNum" sz="quarter" idx="12"/>
          </p:nvPr>
        </p:nvSpPr>
        <p:spPr/>
        <p:txBody>
          <a:bodyPr/>
          <a:lstStyle/>
          <a:p>
            <a:fld id="{03E55565-F195-45AE-A8B0-E2C07D5DAE07}" type="slidenum">
              <a:rPr lang="uk-UA" smtClean="0"/>
              <a:t>4</a:t>
            </a:fld>
            <a:endParaRPr lang="uk-UA"/>
          </a:p>
        </p:txBody>
      </p:sp>
      <p:sp>
        <p:nvSpPr>
          <p:cNvPr id="4" name="CasellaDiTesto 3">
            <a:extLst>
              <a:ext uri="{FF2B5EF4-FFF2-40B4-BE49-F238E27FC236}">
                <a16:creationId xmlns:a16="http://schemas.microsoft.com/office/drawing/2014/main" id="{6667F056-85B6-4CEA-808E-F114ADA47240}"/>
              </a:ext>
            </a:extLst>
          </p:cNvPr>
          <p:cNvSpPr txBox="1"/>
          <p:nvPr/>
        </p:nvSpPr>
        <p:spPr>
          <a:xfrm>
            <a:off x="5252484" y="1031358"/>
            <a:ext cx="5571460" cy="646331"/>
          </a:xfrm>
          <a:prstGeom prst="rect">
            <a:avLst/>
          </a:prstGeom>
          <a:noFill/>
        </p:spPr>
        <p:txBody>
          <a:bodyPr wrap="square" rtlCol="0">
            <a:spAutoFit/>
          </a:bodyPr>
          <a:lstStyle/>
          <a:p>
            <a:pPr marL="342900" indent="-342900">
              <a:buAutoNum type="arabicPeriod"/>
            </a:pPr>
            <a:endParaRPr lang="it-IT" dirty="0"/>
          </a:p>
          <a:p>
            <a:pPr marL="342900" indent="-342900">
              <a:buAutoNum type="arabicPeriod"/>
            </a:pPr>
            <a:endParaRPr lang="it-IT" dirty="0"/>
          </a:p>
        </p:txBody>
      </p:sp>
      <p:sp>
        <p:nvSpPr>
          <p:cNvPr id="7" name="CasellaDiTesto 6">
            <a:extLst>
              <a:ext uri="{FF2B5EF4-FFF2-40B4-BE49-F238E27FC236}">
                <a16:creationId xmlns:a16="http://schemas.microsoft.com/office/drawing/2014/main" id="{0C2305DB-C174-4658-A54B-1B8F54F76434}"/>
              </a:ext>
            </a:extLst>
          </p:cNvPr>
          <p:cNvSpPr txBox="1"/>
          <p:nvPr/>
        </p:nvSpPr>
        <p:spPr>
          <a:xfrm>
            <a:off x="1132368" y="1467877"/>
            <a:ext cx="10188190" cy="1477328"/>
          </a:xfrm>
          <a:prstGeom prst="rect">
            <a:avLst/>
          </a:prstGeom>
          <a:noFill/>
        </p:spPr>
        <p:txBody>
          <a:bodyPr wrap="square" rtlCol="0">
            <a:spAutoFit/>
          </a:bodyPr>
          <a:lstStyle/>
          <a:p>
            <a:r>
              <a:rPr lang="en-US" dirty="0"/>
              <a:t>This exercise simulates the first meeting of a group of EMT members assigned to deploy in response to the earthquake. Before heading to the field, the team members will gather in the EMT HQ and introduce to each other, get information about the mission and understand what will be their roles once on the field. They will also have to work together on different preparatory tasks for the imminent deployment.</a:t>
            </a:r>
            <a:endParaRPr lang="it-IT" b="1" dirty="0">
              <a:solidFill>
                <a:srgbClr val="1250A9"/>
              </a:solidFill>
            </a:endParaRPr>
          </a:p>
        </p:txBody>
      </p:sp>
      <p:sp>
        <p:nvSpPr>
          <p:cNvPr id="19" name="CasellaDiTesto 18">
            <a:extLst>
              <a:ext uri="{FF2B5EF4-FFF2-40B4-BE49-F238E27FC236}">
                <a16:creationId xmlns:a16="http://schemas.microsoft.com/office/drawing/2014/main" id="{9FDFF15F-F0AE-4E05-8C9A-2E05C79B932E}"/>
              </a:ext>
            </a:extLst>
          </p:cNvPr>
          <p:cNvSpPr txBox="1"/>
          <p:nvPr/>
        </p:nvSpPr>
        <p:spPr>
          <a:xfrm>
            <a:off x="1094054" y="3157632"/>
            <a:ext cx="10602860" cy="1754326"/>
          </a:xfrm>
          <a:prstGeom prst="rect">
            <a:avLst/>
          </a:prstGeom>
          <a:noFill/>
        </p:spPr>
        <p:txBody>
          <a:bodyPr wrap="square" rtlCol="0">
            <a:spAutoFit/>
          </a:bodyPr>
          <a:lstStyle/>
          <a:p>
            <a:r>
              <a:rPr lang="en-US" dirty="0"/>
              <a:t>The purpose of this exercise is to expose participants to an EMT pre-deployment situation, in which an </a:t>
            </a:r>
            <a:r>
              <a:rPr lang="en-US" dirty="0" err="1"/>
              <a:t>unfamiliarized</a:t>
            </a:r>
            <a:r>
              <a:rPr lang="en-US" dirty="0"/>
              <a:t> group people have to quickly build up a team and start working together to prepare efficiently for the EMT mission. During deployments EMT members will require excellent communications skills and flexibility, as well as a good understanding of their different roles, which may evolve to adapt to the changing conditions of the EMT context. Creating positive and collaborative team dynamics contributes to an overall effective operational performance.</a:t>
            </a:r>
            <a:endParaRPr lang="it-IT" dirty="0"/>
          </a:p>
        </p:txBody>
      </p:sp>
      <p:pic>
        <p:nvPicPr>
          <p:cNvPr id="23" name="Elemento grafico 22" descr="Frecce chevron">
            <a:extLst>
              <a:ext uri="{FF2B5EF4-FFF2-40B4-BE49-F238E27FC236}">
                <a16:creationId xmlns:a16="http://schemas.microsoft.com/office/drawing/2014/main" id="{2FADCF8E-8960-4656-A557-C460E0232FA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6969" y="1468039"/>
            <a:ext cx="466378" cy="466378"/>
          </a:xfrm>
          <a:prstGeom prst="rect">
            <a:avLst/>
          </a:prstGeom>
        </p:spPr>
      </p:pic>
      <p:pic>
        <p:nvPicPr>
          <p:cNvPr id="37" name="Elemento grafico 36" descr="Frecce chevron">
            <a:extLst>
              <a:ext uri="{FF2B5EF4-FFF2-40B4-BE49-F238E27FC236}">
                <a16:creationId xmlns:a16="http://schemas.microsoft.com/office/drawing/2014/main" id="{10472D7B-2AD8-425D-83B3-D90EBE54CFC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5086" y="3185598"/>
            <a:ext cx="466378" cy="466378"/>
          </a:xfrm>
          <a:prstGeom prst="rect">
            <a:avLst/>
          </a:prstGeom>
        </p:spPr>
      </p:pic>
      <p:sp>
        <p:nvSpPr>
          <p:cNvPr id="13" name="CasellaDiTesto 12">
            <a:extLst>
              <a:ext uri="{FF2B5EF4-FFF2-40B4-BE49-F238E27FC236}">
                <a16:creationId xmlns:a16="http://schemas.microsoft.com/office/drawing/2014/main" id="{A9C2A660-A55D-4B09-86B5-6729EDFA7A3F}"/>
              </a:ext>
            </a:extLst>
          </p:cNvPr>
          <p:cNvSpPr txBox="1"/>
          <p:nvPr/>
        </p:nvSpPr>
        <p:spPr>
          <a:xfrm>
            <a:off x="1094054" y="200202"/>
            <a:ext cx="5263116" cy="523220"/>
          </a:xfrm>
          <a:prstGeom prst="rect">
            <a:avLst/>
          </a:prstGeom>
          <a:noFill/>
        </p:spPr>
        <p:txBody>
          <a:bodyPr wrap="square" rtlCol="0">
            <a:spAutoFit/>
          </a:bodyPr>
          <a:lstStyle/>
          <a:p>
            <a:r>
              <a:rPr lang="it-IT" sz="2800" b="1" dirty="0" err="1">
                <a:solidFill>
                  <a:srgbClr val="1250A9"/>
                </a:solidFill>
              </a:rPr>
              <a:t>Annex</a:t>
            </a:r>
            <a:r>
              <a:rPr lang="it-IT" sz="2800" b="1" dirty="0">
                <a:solidFill>
                  <a:srgbClr val="1250A9"/>
                </a:solidFill>
              </a:rPr>
              <a:t> 1. The scenario</a:t>
            </a:r>
          </a:p>
        </p:txBody>
      </p:sp>
    </p:spTree>
    <p:extLst>
      <p:ext uri="{BB962C8B-B14F-4D97-AF65-F5344CB8AC3E}">
        <p14:creationId xmlns:p14="http://schemas.microsoft.com/office/powerpoint/2010/main" val="2145853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5D0EFD-E27F-4482-8238-0DD10F0D7800}"/>
              </a:ext>
            </a:extLst>
          </p:cNvPr>
          <p:cNvSpPr>
            <a:spLocks noGrp="1"/>
          </p:cNvSpPr>
          <p:nvPr>
            <p:ph type="title"/>
          </p:nvPr>
        </p:nvSpPr>
        <p:spPr>
          <a:xfrm>
            <a:off x="1182486" y="-232139"/>
            <a:ext cx="10515600" cy="1325563"/>
          </a:xfrm>
        </p:spPr>
        <p:txBody>
          <a:bodyPr>
            <a:normAutofit/>
          </a:bodyPr>
          <a:lstStyle/>
          <a:p>
            <a:r>
              <a:rPr lang="en-US" sz="2800" b="1" dirty="0"/>
              <a:t>Resources</a:t>
            </a:r>
            <a:endParaRPr lang="it-IT" sz="2800" dirty="0"/>
          </a:p>
        </p:txBody>
      </p:sp>
      <p:sp>
        <p:nvSpPr>
          <p:cNvPr id="3" name="Segnaposto contenuto 2">
            <a:extLst>
              <a:ext uri="{FF2B5EF4-FFF2-40B4-BE49-F238E27FC236}">
                <a16:creationId xmlns:a16="http://schemas.microsoft.com/office/drawing/2014/main" id="{B4DA5D6A-04B0-4CD6-9F64-993749A11276}"/>
              </a:ext>
            </a:extLst>
          </p:cNvPr>
          <p:cNvSpPr>
            <a:spLocks noGrp="1"/>
          </p:cNvSpPr>
          <p:nvPr>
            <p:ph sz="half" idx="1"/>
          </p:nvPr>
        </p:nvSpPr>
        <p:spPr>
          <a:xfrm>
            <a:off x="1072116" y="1187672"/>
            <a:ext cx="10515600" cy="4043548"/>
          </a:xfrm>
        </p:spPr>
        <p:txBody>
          <a:bodyPr>
            <a:normAutofit/>
          </a:bodyPr>
          <a:lstStyle/>
          <a:p>
            <a:pPr marL="0" indent="0">
              <a:buNone/>
            </a:pPr>
            <a:r>
              <a:rPr lang="en-US" sz="2200" b="1" dirty="0">
                <a:solidFill>
                  <a:srgbClr val="1250A9"/>
                </a:solidFill>
              </a:rPr>
              <a:t>Human resources</a:t>
            </a:r>
          </a:p>
          <a:p>
            <a:r>
              <a:rPr lang="en-US" sz="2200" dirty="0"/>
              <a:t>3 trainers </a:t>
            </a:r>
          </a:p>
          <a:p>
            <a:r>
              <a:rPr lang="en-US" sz="2200" dirty="0"/>
              <a:t>2 facilitators </a:t>
            </a:r>
          </a:p>
          <a:p>
            <a:endParaRPr lang="en-US" sz="2200" dirty="0"/>
          </a:p>
          <a:p>
            <a:pPr marL="0" indent="0">
              <a:buNone/>
            </a:pPr>
            <a:r>
              <a:rPr lang="en-US" sz="2200" b="1" dirty="0">
                <a:solidFill>
                  <a:srgbClr val="1250A9"/>
                </a:solidFill>
              </a:rPr>
              <a:t>Materials</a:t>
            </a:r>
          </a:p>
          <a:p>
            <a:r>
              <a:rPr lang="en-US" sz="2200" dirty="0"/>
              <a:t>Blank paper and pens</a:t>
            </a:r>
          </a:p>
          <a:p>
            <a:r>
              <a:rPr lang="en-US" sz="2200" dirty="0"/>
              <a:t>Cell phone for the team leader</a:t>
            </a:r>
          </a:p>
          <a:p>
            <a:r>
              <a:rPr lang="en-US" sz="2200" dirty="0"/>
              <a:t>Packing list with equipment for deployment</a:t>
            </a:r>
            <a:endParaRPr lang="it-IT" dirty="0"/>
          </a:p>
        </p:txBody>
      </p:sp>
      <p:sp>
        <p:nvSpPr>
          <p:cNvPr id="5" name="Segnaposto numero diapositiva 4">
            <a:extLst>
              <a:ext uri="{FF2B5EF4-FFF2-40B4-BE49-F238E27FC236}">
                <a16:creationId xmlns:a16="http://schemas.microsoft.com/office/drawing/2014/main" id="{B8ED9F0B-2BA7-4BDF-963D-2739FFD18710}"/>
              </a:ext>
            </a:extLst>
          </p:cNvPr>
          <p:cNvSpPr>
            <a:spLocks noGrp="1"/>
          </p:cNvSpPr>
          <p:nvPr>
            <p:ph type="sldNum" sz="quarter" idx="12"/>
          </p:nvPr>
        </p:nvSpPr>
        <p:spPr/>
        <p:txBody>
          <a:bodyPr/>
          <a:lstStyle/>
          <a:p>
            <a:fld id="{03E55565-F195-45AE-A8B0-E2C07D5DAE07}" type="slidenum">
              <a:rPr lang="uk-UA" smtClean="0"/>
              <a:t>5</a:t>
            </a:fld>
            <a:endParaRPr lang="uk-UA"/>
          </a:p>
        </p:txBody>
      </p:sp>
      <p:pic>
        <p:nvPicPr>
          <p:cNvPr id="8" name="Elemento grafico 7" descr="Frecce chevron">
            <a:extLst>
              <a:ext uri="{FF2B5EF4-FFF2-40B4-BE49-F238E27FC236}">
                <a16:creationId xmlns:a16="http://schemas.microsoft.com/office/drawing/2014/main" id="{38424A8F-1812-4890-A73D-783A1055EDF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1822" y="1187672"/>
            <a:ext cx="466378" cy="466378"/>
          </a:xfrm>
          <a:prstGeom prst="rect">
            <a:avLst/>
          </a:prstGeom>
        </p:spPr>
      </p:pic>
      <p:pic>
        <p:nvPicPr>
          <p:cNvPr id="9" name="Elemento grafico 8" descr="Frecce chevron">
            <a:extLst>
              <a:ext uri="{FF2B5EF4-FFF2-40B4-BE49-F238E27FC236}">
                <a16:creationId xmlns:a16="http://schemas.microsoft.com/office/drawing/2014/main" id="{51A02789-61CF-4068-85A2-6BE8055EAB5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8683" y="2861514"/>
            <a:ext cx="466378" cy="466378"/>
          </a:xfrm>
          <a:prstGeom prst="rect">
            <a:avLst/>
          </a:prstGeom>
        </p:spPr>
      </p:pic>
    </p:spTree>
    <p:extLst>
      <p:ext uri="{BB962C8B-B14F-4D97-AF65-F5344CB8AC3E}">
        <p14:creationId xmlns:p14="http://schemas.microsoft.com/office/powerpoint/2010/main" val="794507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a:extLst>
              <a:ext uri="{FF2B5EF4-FFF2-40B4-BE49-F238E27FC236}">
                <a16:creationId xmlns:a16="http://schemas.microsoft.com/office/drawing/2014/main" id="{E2627B51-D041-4399-B4B8-9D505A9A64EF}"/>
              </a:ext>
            </a:extLst>
          </p:cNvPr>
          <p:cNvSpPr>
            <a:spLocks noGrp="1"/>
          </p:cNvSpPr>
          <p:nvPr>
            <p:ph type="sldNum" sz="quarter" idx="12"/>
          </p:nvPr>
        </p:nvSpPr>
        <p:spPr/>
        <p:txBody>
          <a:bodyPr/>
          <a:lstStyle/>
          <a:p>
            <a:fld id="{03E55565-F195-45AE-A8B0-E2C07D5DAE07}" type="slidenum">
              <a:rPr lang="uk-UA" smtClean="0"/>
              <a:t>6</a:t>
            </a:fld>
            <a:endParaRPr lang="uk-UA"/>
          </a:p>
        </p:txBody>
      </p:sp>
      <p:sp>
        <p:nvSpPr>
          <p:cNvPr id="4" name="CasellaDiTesto 3">
            <a:extLst>
              <a:ext uri="{FF2B5EF4-FFF2-40B4-BE49-F238E27FC236}">
                <a16:creationId xmlns:a16="http://schemas.microsoft.com/office/drawing/2014/main" id="{6667F056-85B6-4CEA-808E-F114ADA47240}"/>
              </a:ext>
            </a:extLst>
          </p:cNvPr>
          <p:cNvSpPr txBox="1"/>
          <p:nvPr/>
        </p:nvSpPr>
        <p:spPr>
          <a:xfrm>
            <a:off x="5252484" y="1031358"/>
            <a:ext cx="5571460" cy="646331"/>
          </a:xfrm>
          <a:prstGeom prst="rect">
            <a:avLst/>
          </a:prstGeom>
          <a:noFill/>
        </p:spPr>
        <p:txBody>
          <a:bodyPr wrap="square" rtlCol="0">
            <a:spAutoFit/>
          </a:bodyPr>
          <a:lstStyle/>
          <a:p>
            <a:pPr marL="342900" indent="-342900">
              <a:buAutoNum type="arabicPeriod"/>
            </a:pPr>
            <a:endParaRPr lang="it-IT" dirty="0"/>
          </a:p>
          <a:p>
            <a:pPr marL="342900" indent="-342900">
              <a:buAutoNum type="arabicPeriod"/>
            </a:pPr>
            <a:endParaRPr lang="it-IT" dirty="0"/>
          </a:p>
        </p:txBody>
      </p:sp>
      <p:sp>
        <p:nvSpPr>
          <p:cNvPr id="9" name="CasellaDiTesto 8">
            <a:extLst>
              <a:ext uri="{FF2B5EF4-FFF2-40B4-BE49-F238E27FC236}">
                <a16:creationId xmlns:a16="http://schemas.microsoft.com/office/drawing/2014/main" id="{F638E34B-D116-4FDE-96D4-360B3557AA6D}"/>
              </a:ext>
            </a:extLst>
          </p:cNvPr>
          <p:cNvSpPr txBox="1"/>
          <p:nvPr/>
        </p:nvSpPr>
        <p:spPr>
          <a:xfrm>
            <a:off x="1084521" y="92007"/>
            <a:ext cx="5263116" cy="523220"/>
          </a:xfrm>
          <a:prstGeom prst="rect">
            <a:avLst/>
          </a:prstGeom>
          <a:noFill/>
        </p:spPr>
        <p:txBody>
          <a:bodyPr wrap="square" rtlCol="0">
            <a:spAutoFit/>
          </a:bodyPr>
          <a:lstStyle/>
          <a:p>
            <a:r>
              <a:rPr lang="it-IT" sz="2800" b="1" dirty="0" err="1">
                <a:solidFill>
                  <a:srgbClr val="1250A9"/>
                </a:solidFill>
              </a:rPr>
              <a:t>Annex</a:t>
            </a:r>
            <a:r>
              <a:rPr lang="it-IT" sz="2800" b="1" dirty="0">
                <a:solidFill>
                  <a:srgbClr val="1250A9"/>
                </a:solidFill>
              </a:rPr>
              <a:t> 2. </a:t>
            </a:r>
            <a:r>
              <a:rPr lang="it-IT" sz="2800" b="1" dirty="0" err="1">
                <a:solidFill>
                  <a:srgbClr val="1250A9"/>
                </a:solidFill>
              </a:rPr>
              <a:t>Participant</a:t>
            </a:r>
            <a:r>
              <a:rPr lang="it-IT" sz="2800" b="1" dirty="0">
                <a:solidFill>
                  <a:srgbClr val="1250A9"/>
                </a:solidFill>
              </a:rPr>
              <a:t> list 1/2</a:t>
            </a:r>
          </a:p>
        </p:txBody>
      </p:sp>
      <p:graphicFrame>
        <p:nvGraphicFramePr>
          <p:cNvPr id="14" name="Tabella 13">
            <a:extLst>
              <a:ext uri="{FF2B5EF4-FFF2-40B4-BE49-F238E27FC236}">
                <a16:creationId xmlns:a16="http://schemas.microsoft.com/office/drawing/2014/main" id="{5AED3693-76ED-4FA5-9881-165B307C321B}"/>
              </a:ext>
            </a:extLst>
          </p:cNvPr>
          <p:cNvGraphicFramePr>
            <a:graphicFrameLocks noGrp="1"/>
          </p:cNvGraphicFramePr>
          <p:nvPr>
            <p:extLst>
              <p:ext uri="{D42A27DB-BD31-4B8C-83A1-F6EECF244321}">
                <p14:modId xmlns:p14="http://schemas.microsoft.com/office/powerpoint/2010/main" val="2028736780"/>
              </p:ext>
            </p:extLst>
          </p:nvPr>
        </p:nvGraphicFramePr>
        <p:xfrm>
          <a:off x="1084521" y="832338"/>
          <a:ext cx="9982063" cy="5186680"/>
        </p:xfrm>
        <a:graphic>
          <a:graphicData uri="http://schemas.openxmlformats.org/drawingml/2006/table">
            <a:tbl>
              <a:tblPr firstRow="1" bandRow="1">
                <a:tableStyleId>{5C22544A-7EE6-4342-B048-85BDC9FD1C3A}</a:tableStyleId>
              </a:tblPr>
              <a:tblGrid>
                <a:gridCol w="3307725">
                  <a:extLst>
                    <a:ext uri="{9D8B030D-6E8A-4147-A177-3AD203B41FA5}">
                      <a16:colId xmlns:a16="http://schemas.microsoft.com/office/drawing/2014/main" val="3800801286"/>
                    </a:ext>
                  </a:extLst>
                </a:gridCol>
                <a:gridCol w="3337169">
                  <a:extLst>
                    <a:ext uri="{9D8B030D-6E8A-4147-A177-3AD203B41FA5}">
                      <a16:colId xmlns:a16="http://schemas.microsoft.com/office/drawing/2014/main" val="543410727"/>
                    </a:ext>
                  </a:extLst>
                </a:gridCol>
                <a:gridCol w="3337169">
                  <a:extLst>
                    <a:ext uri="{9D8B030D-6E8A-4147-A177-3AD203B41FA5}">
                      <a16:colId xmlns:a16="http://schemas.microsoft.com/office/drawing/2014/main" val="472529895"/>
                    </a:ext>
                  </a:extLst>
                </a:gridCol>
              </a:tblGrid>
              <a:tr h="258168">
                <a:tc>
                  <a:txBody>
                    <a:bodyPr/>
                    <a:lstStyle/>
                    <a:p>
                      <a:r>
                        <a:rPr lang="it-IT" dirty="0"/>
                        <a:t>Name</a:t>
                      </a:r>
                    </a:p>
                  </a:txBody>
                  <a:tcPr/>
                </a:tc>
                <a:tc>
                  <a:txBody>
                    <a:bodyPr/>
                    <a:lstStyle/>
                    <a:p>
                      <a:r>
                        <a:rPr lang="it-IT" dirty="0"/>
                        <a:t>Job</a:t>
                      </a:r>
                    </a:p>
                  </a:txBody>
                  <a:tcPr/>
                </a:tc>
                <a:tc>
                  <a:txBody>
                    <a:bodyPr/>
                    <a:lstStyle/>
                    <a:p>
                      <a:r>
                        <a:rPr lang="it-IT" dirty="0"/>
                        <a:t>Experience</a:t>
                      </a:r>
                    </a:p>
                  </a:txBody>
                  <a:tcPr/>
                </a:tc>
                <a:extLst>
                  <a:ext uri="{0D108BD9-81ED-4DB2-BD59-A6C34878D82A}">
                    <a16:rowId xmlns:a16="http://schemas.microsoft.com/office/drawing/2014/main" val="3460991717"/>
                  </a:ext>
                </a:extLst>
              </a:tr>
              <a:tr h="370840">
                <a:tc>
                  <a:txBody>
                    <a:bodyPr/>
                    <a:lstStyle/>
                    <a:p>
                      <a:r>
                        <a:rPr lang="it-IT" dirty="0"/>
                        <a:t>Carlos Ramon</a:t>
                      </a:r>
                    </a:p>
                  </a:txBody>
                  <a:tcPr/>
                </a:tc>
                <a:tc>
                  <a:txBody>
                    <a:bodyPr/>
                    <a:lstStyle/>
                    <a:p>
                      <a:r>
                        <a:rPr lang="it-IT" dirty="0"/>
                        <a:t>Nurse</a:t>
                      </a:r>
                    </a:p>
                  </a:txBody>
                  <a:tcPr/>
                </a:tc>
                <a:tc>
                  <a:txBody>
                    <a:bodyPr/>
                    <a:lstStyle/>
                    <a:p>
                      <a:r>
                        <a:rPr lang="it-IT" dirty="0"/>
                        <a:t>5+ </a:t>
                      </a:r>
                    </a:p>
                  </a:txBody>
                  <a:tcPr/>
                </a:tc>
                <a:extLst>
                  <a:ext uri="{0D108BD9-81ED-4DB2-BD59-A6C34878D82A}">
                    <a16:rowId xmlns:a16="http://schemas.microsoft.com/office/drawing/2014/main" val="2472962225"/>
                  </a:ext>
                </a:extLst>
              </a:tr>
              <a:tr h="370840">
                <a:tc>
                  <a:txBody>
                    <a:bodyPr/>
                    <a:lstStyle/>
                    <a:p>
                      <a:r>
                        <a:rPr lang="it-IT" dirty="0"/>
                        <a:t>Filippa Bianchi</a:t>
                      </a:r>
                    </a:p>
                  </a:txBody>
                  <a:tcPr/>
                </a:tc>
                <a:tc>
                  <a:txBody>
                    <a:bodyPr/>
                    <a:lstStyle/>
                    <a:p>
                      <a:r>
                        <a:rPr lang="it-IT" dirty="0" err="1"/>
                        <a:t>Logist</a:t>
                      </a:r>
                      <a:endParaRPr lang="it-IT" dirty="0"/>
                    </a:p>
                  </a:txBody>
                  <a:tcPr/>
                </a:tc>
                <a:tc>
                  <a:txBody>
                    <a:bodyPr/>
                    <a:lstStyle/>
                    <a:p>
                      <a:r>
                        <a:rPr lang="it-IT" dirty="0"/>
                        <a:t>5+</a:t>
                      </a:r>
                    </a:p>
                  </a:txBody>
                  <a:tcPr/>
                </a:tc>
                <a:extLst>
                  <a:ext uri="{0D108BD9-81ED-4DB2-BD59-A6C34878D82A}">
                    <a16:rowId xmlns:a16="http://schemas.microsoft.com/office/drawing/2014/main" val="2803009743"/>
                  </a:ext>
                </a:extLst>
              </a:tr>
              <a:tr h="370840">
                <a:tc>
                  <a:txBody>
                    <a:bodyPr/>
                    <a:lstStyle/>
                    <a:p>
                      <a:r>
                        <a:rPr lang="it-IT" dirty="0"/>
                        <a:t>John Delaware</a:t>
                      </a:r>
                    </a:p>
                  </a:txBody>
                  <a:tcPr/>
                </a:tc>
                <a:tc>
                  <a:txBody>
                    <a:bodyPr/>
                    <a:lstStyle/>
                    <a:p>
                      <a:r>
                        <a:rPr lang="it-IT" dirty="0" err="1"/>
                        <a:t>Paediatrician</a:t>
                      </a:r>
                      <a:endParaRPr lang="it-IT" dirty="0"/>
                    </a:p>
                  </a:txBody>
                  <a:tcPr/>
                </a:tc>
                <a:tc>
                  <a:txBody>
                    <a:bodyPr/>
                    <a:lstStyle/>
                    <a:p>
                      <a:r>
                        <a:rPr lang="it-IT" dirty="0"/>
                        <a:t>10+</a:t>
                      </a:r>
                    </a:p>
                  </a:txBody>
                  <a:tcPr/>
                </a:tc>
                <a:extLst>
                  <a:ext uri="{0D108BD9-81ED-4DB2-BD59-A6C34878D82A}">
                    <a16:rowId xmlns:a16="http://schemas.microsoft.com/office/drawing/2014/main" val="1385404979"/>
                  </a:ext>
                </a:extLst>
              </a:tr>
              <a:tr h="370840">
                <a:tc>
                  <a:txBody>
                    <a:bodyPr/>
                    <a:lstStyle/>
                    <a:p>
                      <a:r>
                        <a:rPr lang="it-IT" dirty="0" err="1"/>
                        <a:t>Latika</a:t>
                      </a:r>
                      <a:r>
                        <a:rPr lang="it-IT" dirty="0"/>
                        <a:t> Chandra</a:t>
                      </a:r>
                    </a:p>
                  </a:txBody>
                  <a:tcPr/>
                </a:tc>
                <a:tc>
                  <a:txBody>
                    <a:bodyPr/>
                    <a:lstStyle/>
                    <a:p>
                      <a:r>
                        <a:rPr lang="it-IT" dirty="0" err="1"/>
                        <a:t>Logist</a:t>
                      </a:r>
                      <a:endParaRPr lang="it-IT" dirty="0"/>
                    </a:p>
                  </a:txBody>
                  <a:tcPr/>
                </a:tc>
                <a:tc>
                  <a:txBody>
                    <a:bodyPr/>
                    <a:lstStyle/>
                    <a:p>
                      <a:r>
                        <a:rPr lang="it-IT" dirty="0"/>
                        <a:t>1-2</a:t>
                      </a:r>
                    </a:p>
                  </a:txBody>
                  <a:tcPr/>
                </a:tc>
                <a:extLst>
                  <a:ext uri="{0D108BD9-81ED-4DB2-BD59-A6C34878D82A}">
                    <a16:rowId xmlns:a16="http://schemas.microsoft.com/office/drawing/2014/main" val="733893028"/>
                  </a:ext>
                </a:extLst>
              </a:tr>
              <a:tr h="370840">
                <a:tc>
                  <a:txBody>
                    <a:bodyPr/>
                    <a:lstStyle/>
                    <a:p>
                      <a:r>
                        <a:rPr lang="it-IT" dirty="0"/>
                        <a:t>Juan Rodriguez</a:t>
                      </a:r>
                    </a:p>
                  </a:txBody>
                  <a:tcPr/>
                </a:tc>
                <a:tc>
                  <a:txBody>
                    <a:bodyPr/>
                    <a:lstStyle/>
                    <a:p>
                      <a:r>
                        <a:rPr lang="it-IT" dirty="0" err="1"/>
                        <a:t>Anesthesiologist</a:t>
                      </a:r>
                      <a:endParaRPr lang="it-IT" dirty="0"/>
                    </a:p>
                  </a:txBody>
                  <a:tcPr/>
                </a:tc>
                <a:tc>
                  <a:txBody>
                    <a:bodyPr/>
                    <a:lstStyle/>
                    <a:p>
                      <a:r>
                        <a:rPr lang="it-IT" dirty="0"/>
                        <a:t>1-2</a:t>
                      </a:r>
                    </a:p>
                  </a:txBody>
                  <a:tcPr/>
                </a:tc>
                <a:extLst>
                  <a:ext uri="{0D108BD9-81ED-4DB2-BD59-A6C34878D82A}">
                    <a16:rowId xmlns:a16="http://schemas.microsoft.com/office/drawing/2014/main" val="15373533"/>
                  </a:ext>
                </a:extLst>
              </a:tr>
              <a:tr h="370840">
                <a:tc>
                  <a:txBody>
                    <a:bodyPr/>
                    <a:lstStyle/>
                    <a:p>
                      <a:r>
                        <a:rPr lang="it-IT" dirty="0" err="1"/>
                        <a:t>Xin</a:t>
                      </a:r>
                      <a:r>
                        <a:rPr lang="it-IT" dirty="0"/>
                        <a:t> </a:t>
                      </a:r>
                      <a:r>
                        <a:rPr lang="it-IT" dirty="0" err="1"/>
                        <a:t>Lan</a:t>
                      </a:r>
                      <a:endParaRPr lang="it-IT" dirty="0"/>
                    </a:p>
                  </a:txBody>
                  <a:tcPr/>
                </a:tc>
                <a:tc>
                  <a:txBody>
                    <a:bodyPr/>
                    <a:lstStyle/>
                    <a:p>
                      <a:r>
                        <a:rPr lang="it-IT" dirty="0"/>
                        <a:t>Nurse</a:t>
                      </a:r>
                    </a:p>
                  </a:txBody>
                  <a:tcPr/>
                </a:tc>
                <a:tc>
                  <a:txBody>
                    <a:bodyPr/>
                    <a:lstStyle/>
                    <a:p>
                      <a:r>
                        <a:rPr lang="it-IT" dirty="0"/>
                        <a:t>Entry </a:t>
                      </a:r>
                      <a:r>
                        <a:rPr lang="it-IT" dirty="0" err="1"/>
                        <a:t>level</a:t>
                      </a:r>
                      <a:endParaRPr lang="it-IT" dirty="0"/>
                    </a:p>
                  </a:txBody>
                  <a:tcPr/>
                </a:tc>
                <a:extLst>
                  <a:ext uri="{0D108BD9-81ED-4DB2-BD59-A6C34878D82A}">
                    <a16:rowId xmlns:a16="http://schemas.microsoft.com/office/drawing/2014/main" val="572058875"/>
                  </a:ext>
                </a:extLst>
              </a:tr>
              <a:tr h="370840">
                <a:tc>
                  <a:txBody>
                    <a:bodyPr/>
                    <a:lstStyle/>
                    <a:p>
                      <a:r>
                        <a:rPr lang="it-IT" dirty="0"/>
                        <a:t>Rodolfo Lucchetti</a:t>
                      </a:r>
                    </a:p>
                  </a:txBody>
                  <a:tcPr/>
                </a:tc>
                <a:tc>
                  <a:txBody>
                    <a:bodyPr/>
                    <a:lstStyle/>
                    <a:p>
                      <a:r>
                        <a:rPr lang="it-IT" dirty="0" err="1"/>
                        <a:t>Anesthesiologist</a:t>
                      </a:r>
                      <a:endParaRPr lang="it-IT" dirty="0"/>
                    </a:p>
                  </a:txBody>
                  <a:tcPr/>
                </a:tc>
                <a:tc>
                  <a:txBody>
                    <a:bodyPr/>
                    <a:lstStyle/>
                    <a:p>
                      <a:r>
                        <a:rPr lang="it-IT" dirty="0"/>
                        <a:t>5+</a:t>
                      </a:r>
                    </a:p>
                  </a:txBody>
                  <a:tcPr/>
                </a:tc>
                <a:extLst>
                  <a:ext uri="{0D108BD9-81ED-4DB2-BD59-A6C34878D82A}">
                    <a16:rowId xmlns:a16="http://schemas.microsoft.com/office/drawing/2014/main" val="3122625379"/>
                  </a:ext>
                </a:extLst>
              </a:tr>
              <a:tr h="370840">
                <a:tc>
                  <a:txBody>
                    <a:bodyPr/>
                    <a:lstStyle/>
                    <a:p>
                      <a:r>
                        <a:rPr lang="it-IT" dirty="0"/>
                        <a:t>Helen </a:t>
                      </a:r>
                      <a:r>
                        <a:rPr lang="it-IT" dirty="0" err="1"/>
                        <a:t>Lidnz</a:t>
                      </a:r>
                      <a:endParaRPr lang="it-IT" dirty="0"/>
                    </a:p>
                  </a:txBody>
                  <a:tcPr/>
                </a:tc>
                <a:tc>
                  <a:txBody>
                    <a:bodyPr/>
                    <a:lstStyle/>
                    <a:p>
                      <a:r>
                        <a:rPr lang="it-IT" dirty="0"/>
                        <a:t>Emergency Doctor</a:t>
                      </a:r>
                    </a:p>
                  </a:txBody>
                  <a:tcPr/>
                </a:tc>
                <a:tc>
                  <a:txBody>
                    <a:bodyPr/>
                    <a:lstStyle/>
                    <a:p>
                      <a:r>
                        <a:rPr lang="it-IT" dirty="0"/>
                        <a:t>1-2</a:t>
                      </a:r>
                    </a:p>
                  </a:txBody>
                  <a:tcPr/>
                </a:tc>
                <a:extLst>
                  <a:ext uri="{0D108BD9-81ED-4DB2-BD59-A6C34878D82A}">
                    <a16:rowId xmlns:a16="http://schemas.microsoft.com/office/drawing/2014/main" val="527954372"/>
                  </a:ext>
                </a:extLst>
              </a:tr>
              <a:tr h="370840">
                <a:tc>
                  <a:txBody>
                    <a:bodyPr/>
                    <a:lstStyle/>
                    <a:p>
                      <a:r>
                        <a:rPr lang="it-IT" dirty="0"/>
                        <a:t>Gregory Vlad</a:t>
                      </a:r>
                    </a:p>
                  </a:txBody>
                  <a:tcPr/>
                </a:tc>
                <a:tc>
                  <a:txBody>
                    <a:bodyPr/>
                    <a:lstStyle/>
                    <a:p>
                      <a:r>
                        <a:rPr lang="it-IT" dirty="0"/>
                        <a:t>General </a:t>
                      </a:r>
                      <a:r>
                        <a:rPr lang="it-IT" dirty="0" err="1"/>
                        <a:t>Surgeon</a:t>
                      </a:r>
                      <a:endParaRPr lang="it-IT" dirty="0"/>
                    </a:p>
                  </a:txBody>
                  <a:tcPr/>
                </a:tc>
                <a:tc>
                  <a:txBody>
                    <a:bodyPr/>
                    <a:lstStyle/>
                    <a:p>
                      <a:r>
                        <a:rPr lang="it-IT" dirty="0"/>
                        <a:t>Entry </a:t>
                      </a:r>
                      <a:r>
                        <a:rPr lang="it-IT" dirty="0" err="1"/>
                        <a:t>level</a:t>
                      </a:r>
                      <a:endParaRPr lang="it-IT" dirty="0"/>
                    </a:p>
                  </a:txBody>
                  <a:tcPr/>
                </a:tc>
                <a:extLst>
                  <a:ext uri="{0D108BD9-81ED-4DB2-BD59-A6C34878D82A}">
                    <a16:rowId xmlns:a16="http://schemas.microsoft.com/office/drawing/2014/main" val="1824488272"/>
                  </a:ext>
                </a:extLst>
              </a:tr>
              <a:tr h="370840">
                <a:tc>
                  <a:txBody>
                    <a:bodyPr/>
                    <a:lstStyle/>
                    <a:p>
                      <a:r>
                        <a:rPr lang="it-IT" dirty="0"/>
                        <a:t>Anne </a:t>
                      </a:r>
                      <a:r>
                        <a:rPr lang="it-IT" dirty="0" err="1"/>
                        <a:t>Lau</a:t>
                      </a:r>
                      <a:endParaRPr lang="it-IT" dirty="0"/>
                    </a:p>
                  </a:txBody>
                  <a:tcPr/>
                </a:tc>
                <a:tc>
                  <a:txBody>
                    <a:bodyPr/>
                    <a:lstStyle/>
                    <a:p>
                      <a:r>
                        <a:rPr lang="it-IT" dirty="0"/>
                        <a:t>Emergency </a:t>
                      </a:r>
                      <a:r>
                        <a:rPr lang="it-IT" dirty="0" err="1"/>
                        <a:t>Physician</a:t>
                      </a:r>
                      <a:endParaRPr lang="it-IT" dirty="0"/>
                    </a:p>
                  </a:txBody>
                  <a:tcPr/>
                </a:tc>
                <a:tc>
                  <a:txBody>
                    <a:bodyPr/>
                    <a:lstStyle/>
                    <a:p>
                      <a:r>
                        <a:rPr lang="it-IT" dirty="0"/>
                        <a:t>5+</a:t>
                      </a:r>
                    </a:p>
                  </a:txBody>
                  <a:tcPr/>
                </a:tc>
                <a:extLst>
                  <a:ext uri="{0D108BD9-81ED-4DB2-BD59-A6C34878D82A}">
                    <a16:rowId xmlns:a16="http://schemas.microsoft.com/office/drawing/2014/main" val="660517010"/>
                  </a:ext>
                </a:extLst>
              </a:tr>
              <a:tr h="370840">
                <a:tc>
                  <a:txBody>
                    <a:bodyPr/>
                    <a:lstStyle/>
                    <a:p>
                      <a:r>
                        <a:rPr lang="it-IT" dirty="0"/>
                        <a:t>Mohamed </a:t>
                      </a:r>
                      <a:r>
                        <a:rPr lang="it-IT" dirty="0" err="1"/>
                        <a:t>Bahasa</a:t>
                      </a:r>
                      <a:endParaRPr lang="it-IT" dirty="0"/>
                    </a:p>
                  </a:txBody>
                  <a:tcPr/>
                </a:tc>
                <a:tc>
                  <a:txBody>
                    <a:bodyPr/>
                    <a:lstStyle/>
                    <a:p>
                      <a:r>
                        <a:rPr lang="it-IT" dirty="0"/>
                        <a:t>Head of mission</a:t>
                      </a:r>
                    </a:p>
                  </a:txBody>
                  <a:tcPr/>
                </a:tc>
                <a:tc>
                  <a:txBody>
                    <a:bodyPr/>
                    <a:lstStyle/>
                    <a:p>
                      <a:r>
                        <a:rPr lang="it-IT" dirty="0"/>
                        <a:t>10+</a:t>
                      </a:r>
                    </a:p>
                  </a:txBody>
                  <a:tcPr/>
                </a:tc>
                <a:extLst>
                  <a:ext uri="{0D108BD9-81ED-4DB2-BD59-A6C34878D82A}">
                    <a16:rowId xmlns:a16="http://schemas.microsoft.com/office/drawing/2014/main" val="2841294772"/>
                  </a:ext>
                </a:extLst>
              </a:tr>
              <a:tr h="370840">
                <a:tc>
                  <a:txBody>
                    <a:bodyPr/>
                    <a:lstStyle/>
                    <a:p>
                      <a:r>
                        <a:rPr lang="it-IT" dirty="0" err="1"/>
                        <a:t>Grieg</a:t>
                      </a:r>
                      <a:r>
                        <a:rPr lang="it-IT" dirty="0"/>
                        <a:t> </a:t>
                      </a:r>
                      <a:r>
                        <a:rPr lang="it-IT" dirty="0" err="1"/>
                        <a:t>Lenov</a:t>
                      </a:r>
                      <a:endParaRPr lang="it-IT" dirty="0"/>
                    </a:p>
                  </a:txBody>
                  <a:tcPr/>
                </a:tc>
                <a:tc>
                  <a:txBody>
                    <a:bodyPr/>
                    <a:lstStyle/>
                    <a:p>
                      <a:r>
                        <a:rPr lang="it-IT" dirty="0" err="1"/>
                        <a:t>Communication</a:t>
                      </a:r>
                      <a:r>
                        <a:rPr lang="it-IT" dirty="0"/>
                        <a:t> </a:t>
                      </a:r>
                      <a:r>
                        <a:rPr lang="it-IT" dirty="0" err="1"/>
                        <a:t>Officer</a:t>
                      </a:r>
                      <a:endParaRPr lang="it-IT" dirty="0"/>
                    </a:p>
                  </a:txBody>
                  <a:tcPr/>
                </a:tc>
                <a:tc>
                  <a:txBody>
                    <a:bodyPr/>
                    <a:lstStyle/>
                    <a:p>
                      <a:r>
                        <a:rPr lang="it-IT" dirty="0"/>
                        <a:t>Entry </a:t>
                      </a:r>
                      <a:r>
                        <a:rPr lang="it-IT" dirty="0" err="1"/>
                        <a:t>level</a:t>
                      </a:r>
                      <a:endParaRPr lang="it-IT" dirty="0"/>
                    </a:p>
                  </a:txBody>
                  <a:tcPr/>
                </a:tc>
                <a:extLst>
                  <a:ext uri="{0D108BD9-81ED-4DB2-BD59-A6C34878D82A}">
                    <a16:rowId xmlns:a16="http://schemas.microsoft.com/office/drawing/2014/main" val="3105169930"/>
                  </a:ext>
                </a:extLst>
              </a:tr>
              <a:tr h="370840">
                <a:tc>
                  <a:txBody>
                    <a:bodyPr/>
                    <a:lstStyle/>
                    <a:p>
                      <a:r>
                        <a:rPr lang="it-IT" dirty="0"/>
                        <a:t>Kevin De Niro</a:t>
                      </a:r>
                    </a:p>
                  </a:txBody>
                  <a:tcPr/>
                </a:tc>
                <a:tc>
                  <a:txBody>
                    <a:bodyPr/>
                    <a:lstStyle/>
                    <a:p>
                      <a:r>
                        <a:rPr lang="it-IT" dirty="0"/>
                        <a:t>Nurse</a:t>
                      </a:r>
                    </a:p>
                  </a:txBody>
                  <a:tcPr/>
                </a:tc>
                <a:tc>
                  <a:txBody>
                    <a:bodyPr/>
                    <a:lstStyle/>
                    <a:p>
                      <a:r>
                        <a:rPr lang="it-IT" dirty="0"/>
                        <a:t>Entry </a:t>
                      </a:r>
                      <a:r>
                        <a:rPr lang="it-IT" dirty="0" err="1"/>
                        <a:t>level</a:t>
                      </a:r>
                      <a:endParaRPr lang="it-IT" dirty="0"/>
                    </a:p>
                  </a:txBody>
                  <a:tcPr/>
                </a:tc>
                <a:extLst>
                  <a:ext uri="{0D108BD9-81ED-4DB2-BD59-A6C34878D82A}">
                    <a16:rowId xmlns:a16="http://schemas.microsoft.com/office/drawing/2014/main" val="3913384478"/>
                  </a:ext>
                </a:extLst>
              </a:tr>
            </a:tbl>
          </a:graphicData>
        </a:graphic>
      </p:graphicFrame>
    </p:spTree>
    <p:extLst>
      <p:ext uri="{BB962C8B-B14F-4D97-AF65-F5344CB8AC3E}">
        <p14:creationId xmlns:p14="http://schemas.microsoft.com/office/powerpoint/2010/main" val="3149747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a:extLst>
              <a:ext uri="{FF2B5EF4-FFF2-40B4-BE49-F238E27FC236}">
                <a16:creationId xmlns:a16="http://schemas.microsoft.com/office/drawing/2014/main" id="{E2627B51-D041-4399-B4B8-9D505A9A64EF}"/>
              </a:ext>
            </a:extLst>
          </p:cNvPr>
          <p:cNvSpPr>
            <a:spLocks noGrp="1"/>
          </p:cNvSpPr>
          <p:nvPr>
            <p:ph type="sldNum" sz="quarter" idx="12"/>
          </p:nvPr>
        </p:nvSpPr>
        <p:spPr/>
        <p:txBody>
          <a:bodyPr/>
          <a:lstStyle/>
          <a:p>
            <a:fld id="{03E55565-F195-45AE-A8B0-E2C07D5DAE07}" type="slidenum">
              <a:rPr lang="uk-UA" smtClean="0"/>
              <a:t>7</a:t>
            </a:fld>
            <a:endParaRPr lang="uk-UA"/>
          </a:p>
        </p:txBody>
      </p:sp>
      <p:sp>
        <p:nvSpPr>
          <p:cNvPr id="4" name="CasellaDiTesto 3">
            <a:extLst>
              <a:ext uri="{FF2B5EF4-FFF2-40B4-BE49-F238E27FC236}">
                <a16:creationId xmlns:a16="http://schemas.microsoft.com/office/drawing/2014/main" id="{6667F056-85B6-4CEA-808E-F114ADA47240}"/>
              </a:ext>
            </a:extLst>
          </p:cNvPr>
          <p:cNvSpPr txBox="1"/>
          <p:nvPr/>
        </p:nvSpPr>
        <p:spPr>
          <a:xfrm>
            <a:off x="5252484" y="1031358"/>
            <a:ext cx="5571460" cy="646331"/>
          </a:xfrm>
          <a:prstGeom prst="rect">
            <a:avLst/>
          </a:prstGeom>
          <a:noFill/>
        </p:spPr>
        <p:txBody>
          <a:bodyPr wrap="square" rtlCol="0">
            <a:spAutoFit/>
          </a:bodyPr>
          <a:lstStyle/>
          <a:p>
            <a:pPr marL="342900" indent="-342900">
              <a:buAutoNum type="arabicPeriod"/>
            </a:pPr>
            <a:endParaRPr lang="it-IT" dirty="0"/>
          </a:p>
          <a:p>
            <a:pPr marL="342900" indent="-342900">
              <a:buAutoNum type="arabicPeriod"/>
            </a:pPr>
            <a:endParaRPr lang="it-IT" dirty="0"/>
          </a:p>
        </p:txBody>
      </p:sp>
      <p:sp>
        <p:nvSpPr>
          <p:cNvPr id="9" name="CasellaDiTesto 8">
            <a:extLst>
              <a:ext uri="{FF2B5EF4-FFF2-40B4-BE49-F238E27FC236}">
                <a16:creationId xmlns:a16="http://schemas.microsoft.com/office/drawing/2014/main" id="{F638E34B-D116-4FDE-96D4-360B3557AA6D}"/>
              </a:ext>
            </a:extLst>
          </p:cNvPr>
          <p:cNvSpPr txBox="1"/>
          <p:nvPr/>
        </p:nvSpPr>
        <p:spPr>
          <a:xfrm>
            <a:off x="1086292" y="140203"/>
            <a:ext cx="5263116" cy="523220"/>
          </a:xfrm>
          <a:prstGeom prst="rect">
            <a:avLst/>
          </a:prstGeom>
          <a:noFill/>
        </p:spPr>
        <p:txBody>
          <a:bodyPr wrap="square" rtlCol="0">
            <a:spAutoFit/>
          </a:bodyPr>
          <a:lstStyle/>
          <a:p>
            <a:r>
              <a:rPr lang="it-IT" sz="2800" b="1" dirty="0" err="1">
                <a:solidFill>
                  <a:srgbClr val="1250A9"/>
                </a:solidFill>
              </a:rPr>
              <a:t>Annex</a:t>
            </a:r>
            <a:r>
              <a:rPr lang="it-IT" sz="2800" b="1" dirty="0">
                <a:solidFill>
                  <a:srgbClr val="1250A9"/>
                </a:solidFill>
              </a:rPr>
              <a:t> 2. </a:t>
            </a:r>
            <a:r>
              <a:rPr lang="it-IT" sz="2800" b="1" dirty="0" err="1">
                <a:solidFill>
                  <a:srgbClr val="1250A9"/>
                </a:solidFill>
              </a:rPr>
              <a:t>Participant</a:t>
            </a:r>
            <a:r>
              <a:rPr lang="it-IT" sz="2800" b="1" dirty="0">
                <a:solidFill>
                  <a:srgbClr val="1250A9"/>
                </a:solidFill>
              </a:rPr>
              <a:t> list 2/2</a:t>
            </a:r>
          </a:p>
        </p:txBody>
      </p:sp>
      <p:graphicFrame>
        <p:nvGraphicFramePr>
          <p:cNvPr id="2" name="Tabella 1">
            <a:extLst>
              <a:ext uri="{FF2B5EF4-FFF2-40B4-BE49-F238E27FC236}">
                <a16:creationId xmlns:a16="http://schemas.microsoft.com/office/drawing/2014/main" id="{23B5FE81-FE48-42A7-A24A-52E185B8AC2E}"/>
              </a:ext>
            </a:extLst>
          </p:cNvPr>
          <p:cNvGraphicFramePr>
            <a:graphicFrameLocks noGrp="1"/>
          </p:cNvGraphicFramePr>
          <p:nvPr>
            <p:extLst>
              <p:ext uri="{D42A27DB-BD31-4B8C-83A1-F6EECF244321}">
                <p14:modId xmlns:p14="http://schemas.microsoft.com/office/powerpoint/2010/main" val="1636454950"/>
              </p:ext>
            </p:extLst>
          </p:nvPr>
        </p:nvGraphicFramePr>
        <p:xfrm>
          <a:off x="1086292" y="1244009"/>
          <a:ext cx="10019415" cy="2458956"/>
        </p:xfrm>
        <a:graphic>
          <a:graphicData uri="http://schemas.openxmlformats.org/drawingml/2006/table">
            <a:tbl>
              <a:tblPr firstRow="1" bandRow="1">
                <a:tableStyleId>{5C22544A-7EE6-4342-B048-85BDC9FD1C3A}</a:tableStyleId>
              </a:tblPr>
              <a:tblGrid>
                <a:gridCol w="3339805">
                  <a:extLst>
                    <a:ext uri="{9D8B030D-6E8A-4147-A177-3AD203B41FA5}">
                      <a16:colId xmlns:a16="http://schemas.microsoft.com/office/drawing/2014/main" val="2155701774"/>
                    </a:ext>
                  </a:extLst>
                </a:gridCol>
                <a:gridCol w="3339805">
                  <a:extLst>
                    <a:ext uri="{9D8B030D-6E8A-4147-A177-3AD203B41FA5}">
                      <a16:colId xmlns:a16="http://schemas.microsoft.com/office/drawing/2014/main" val="3702349991"/>
                    </a:ext>
                  </a:extLst>
                </a:gridCol>
                <a:gridCol w="3339805">
                  <a:extLst>
                    <a:ext uri="{9D8B030D-6E8A-4147-A177-3AD203B41FA5}">
                      <a16:colId xmlns:a16="http://schemas.microsoft.com/office/drawing/2014/main" val="585633393"/>
                    </a:ext>
                  </a:extLst>
                </a:gridCol>
              </a:tblGrid>
              <a:tr h="409826">
                <a:tc>
                  <a:txBody>
                    <a:bodyPr/>
                    <a:lstStyle/>
                    <a:p>
                      <a:r>
                        <a:rPr lang="it-IT" dirty="0"/>
                        <a:t>Name</a:t>
                      </a:r>
                    </a:p>
                  </a:txBody>
                  <a:tcPr/>
                </a:tc>
                <a:tc>
                  <a:txBody>
                    <a:bodyPr/>
                    <a:lstStyle/>
                    <a:p>
                      <a:r>
                        <a:rPr lang="it-IT" dirty="0"/>
                        <a:t>Job</a:t>
                      </a:r>
                    </a:p>
                  </a:txBody>
                  <a:tcPr/>
                </a:tc>
                <a:tc>
                  <a:txBody>
                    <a:bodyPr/>
                    <a:lstStyle/>
                    <a:p>
                      <a:r>
                        <a:rPr lang="it-IT" dirty="0"/>
                        <a:t>Experience</a:t>
                      </a:r>
                    </a:p>
                  </a:txBody>
                  <a:tcPr/>
                </a:tc>
                <a:extLst>
                  <a:ext uri="{0D108BD9-81ED-4DB2-BD59-A6C34878D82A}">
                    <a16:rowId xmlns:a16="http://schemas.microsoft.com/office/drawing/2014/main" val="692102707"/>
                  </a:ext>
                </a:extLst>
              </a:tr>
              <a:tr h="409826">
                <a:tc>
                  <a:txBody>
                    <a:bodyPr/>
                    <a:lstStyle/>
                    <a:p>
                      <a:r>
                        <a:rPr lang="it-IT" dirty="0"/>
                        <a:t>Carla Young</a:t>
                      </a:r>
                    </a:p>
                  </a:txBody>
                  <a:tcPr/>
                </a:tc>
                <a:tc>
                  <a:txBody>
                    <a:bodyPr/>
                    <a:lstStyle/>
                    <a:p>
                      <a:r>
                        <a:rPr lang="it-IT" dirty="0"/>
                        <a:t>Emergency </a:t>
                      </a:r>
                      <a:r>
                        <a:rPr lang="it-IT" dirty="0" err="1"/>
                        <a:t>Physician</a:t>
                      </a:r>
                      <a:endParaRPr lang="it-IT" dirty="0"/>
                    </a:p>
                  </a:txBody>
                  <a:tcPr/>
                </a:tc>
                <a:tc>
                  <a:txBody>
                    <a:bodyPr/>
                    <a:lstStyle/>
                    <a:p>
                      <a:r>
                        <a:rPr lang="it-IT" dirty="0"/>
                        <a:t>5+</a:t>
                      </a:r>
                    </a:p>
                  </a:txBody>
                  <a:tcPr/>
                </a:tc>
                <a:extLst>
                  <a:ext uri="{0D108BD9-81ED-4DB2-BD59-A6C34878D82A}">
                    <a16:rowId xmlns:a16="http://schemas.microsoft.com/office/drawing/2014/main" val="2851206073"/>
                  </a:ext>
                </a:extLst>
              </a:tr>
              <a:tr h="409826">
                <a:tc>
                  <a:txBody>
                    <a:bodyPr/>
                    <a:lstStyle/>
                    <a:p>
                      <a:r>
                        <a:rPr lang="it-IT" dirty="0"/>
                        <a:t>Fred Russel</a:t>
                      </a:r>
                    </a:p>
                  </a:txBody>
                  <a:tcPr/>
                </a:tc>
                <a:tc>
                  <a:txBody>
                    <a:bodyPr/>
                    <a:lstStyle/>
                    <a:p>
                      <a:r>
                        <a:rPr lang="it-IT" dirty="0"/>
                        <a:t>General </a:t>
                      </a:r>
                      <a:r>
                        <a:rPr lang="it-IT" dirty="0" err="1"/>
                        <a:t>Surgeon</a:t>
                      </a:r>
                      <a:endParaRPr lang="it-IT" dirty="0"/>
                    </a:p>
                  </a:txBody>
                  <a:tcPr/>
                </a:tc>
                <a:tc>
                  <a:txBody>
                    <a:bodyPr/>
                    <a:lstStyle/>
                    <a:p>
                      <a:r>
                        <a:rPr lang="it-IT" dirty="0"/>
                        <a:t>5+</a:t>
                      </a:r>
                    </a:p>
                  </a:txBody>
                  <a:tcPr/>
                </a:tc>
                <a:extLst>
                  <a:ext uri="{0D108BD9-81ED-4DB2-BD59-A6C34878D82A}">
                    <a16:rowId xmlns:a16="http://schemas.microsoft.com/office/drawing/2014/main" val="95968990"/>
                  </a:ext>
                </a:extLst>
              </a:tr>
              <a:tr h="409826">
                <a:tc>
                  <a:txBody>
                    <a:bodyPr/>
                    <a:lstStyle/>
                    <a:p>
                      <a:r>
                        <a:rPr lang="it-IT" dirty="0"/>
                        <a:t>Krishna </a:t>
                      </a:r>
                      <a:r>
                        <a:rPr lang="it-IT" dirty="0" err="1"/>
                        <a:t>Chaudar</a:t>
                      </a:r>
                      <a:endParaRPr lang="it-IT" dirty="0"/>
                    </a:p>
                  </a:txBody>
                  <a:tcPr/>
                </a:tc>
                <a:tc>
                  <a:txBody>
                    <a:bodyPr/>
                    <a:lstStyle/>
                    <a:p>
                      <a:r>
                        <a:rPr lang="it-IT" dirty="0" err="1"/>
                        <a:t>Communication</a:t>
                      </a:r>
                      <a:r>
                        <a:rPr lang="it-IT" dirty="0"/>
                        <a:t> Manager</a:t>
                      </a:r>
                    </a:p>
                  </a:txBody>
                  <a:tcPr/>
                </a:tc>
                <a:tc>
                  <a:txBody>
                    <a:bodyPr/>
                    <a:lstStyle/>
                    <a:p>
                      <a:r>
                        <a:rPr lang="it-IT" dirty="0"/>
                        <a:t>5+</a:t>
                      </a:r>
                    </a:p>
                  </a:txBody>
                  <a:tcPr/>
                </a:tc>
                <a:extLst>
                  <a:ext uri="{0D108BD9-81ED-4DB2-BD59-A6C34878D82A}">
                    <a16:rowId xmlns:a16="http://schemas.microsoft.com/office/drawing/2014/main" val="1731765927"/>
                  </a:ext>
                </a:extLst>
              </a:tr>
              <a:tr h="409826">
                <a:tc>
                  <a:txBody>
                    <a:bodyPr/>
                    <a:lstStyle/>
                    <a:p>
                      <a:r>
                        <a:rPr lang="it-IT" dirty="0"/>
                        <a:t>Yvonne </a:t>
                      </a:r>
                      <a:r>
                        <a:rPr lang="it-IT" dirty="0" err="1"/>
                        <a:t>Clez</a:t>
                      </a:r>
                      <a:endParaRPr lang="it-IT" dirty="0"/>
                    </a:p>
                  </a:txBody>
                  <a:tcPr/>
                </a:tc>
                <a:tc>
                  <a:txBody>
                    <a:bodyPr/>
                    <a:lstStyle/>
                    <a:p>
                      <a:r>
                        <a:rPr lang="it-IT" dirty="0" err="1"/>
                        <a:t>Logist</a:t>
                      </a:r>
                      <a:endParaRPr lang="it-IT" dirty="0"/>
                    </a:p>
                  </a:txBody>
                  <a:tcPr/>
                </a:tc>
                <a:tc>
                  <a:txBody>
                    <a:bodyPr/>
                    <a:lstStyle/>
                    <a:p>
                      <a:r>
                        <a:rPr lang="it-IT" dirty="0"/>
                        <a:t>1-2</a:t>
                      </a:r>
                    </a:p>
                  </a:txBody>
                  <a:tcPr/>
                </a:tc>
                <a:extLst>
                  <a:ext uri="{0D108BD9-81ED-4DB2-BD59-A6C34878D82A}">
                    <a16:rowId xmlns:a16="http://schemas.microsoft.com/office/drawing/2014/main" val="470427668"/>
                  </a:ext>
                </a:extLst>
              </a:tr>
              <a:tr h="409826">
                <a:tc>
                  <a:txBody>
                    <a:bodyPr/>
                    <a:lstStyle/>
                    <a:p>
                      <a:r>
                        <a:rPr lang="it-IT" dirty="0"/>
                        <a:t>Claire </a:t>
                      </a:r>
                      <a:r>
                        <a:rPr lang="it-IT" dirty="0" err="1"/>
                        <a:t>Grund</a:t>
                      </a:r>
                      <a:endParaRPr lang="it-IT" dirty="0"/>
                    </a:p>
                  </a:txBody>
                  <a:tcPr/>
                </a:tc>
                <a:tc>
                  <a:txBody>
                    <a:bodyPr/>
                    <a:lstStyle/>
                    <a:p>
                      <a:r>
                        <a:rPr lang="it-IT" dirty="0" err="1"/>
                        <a:t>Paediatrician</a:t>
                      </a:r>
                      <a:endParaRPr lang="it-IT" dirty="0"/>
                    </a:p>
                  </a:txBody>
                  <a:tcPr/>
                </a:tc>
                <a:tc>
                  <a:txBody>
                    <a:bodyPr/>
                    <a:lstStyle/>
                    <a:p>
                      <a:r>
                        <a:rPr lang="it-IT" dirty="0"/>
                        <a:t>Entry </a:t>
                      </a:r>
                      <a:r>
                        <a:rPr lang="it-IT" dirty="0" err="1"/>
                        <a:t>level</a:t>
                      </a:r>
                      <a:endParaRPr lang="it-IT" dirty="0"/>
                    </a:p>
                  </a:txBody>
                  <a:tcPr/>
                </a:tc>
                <a:extLst>
                  <a:ext uri="{0D108BD9-81ED-4DB2-BD59-A6C34878D82A}">
                    <a16:rowId xmlns:a16="http://schemas.microsoft.com/office/drawing/2014/main" val="3484305381"/>
                  </a:ext>
                </a:extLst>
              </a:tr>
            </a:tbl>
          </a:graphicData>
        </a:graphic>
      </p:graphicFrame>
    </p:spTree>
    <p:extLst>
      <p:ext uri="{BB962C8B-B14F-4D97-AF65-F5344CB8AC3E}">
        <p14:creationId xmlns:p14="http://schemas.microsoft.com/office/powerpoint/2010/main" val="1696136388"/>
      </p:ext>
    </p:extLst>
  </p:cSld>
  <p:clrMapOvr>
    <a:masterClrMapping/>
  </p:clrMapOvr>
</p:sld>
</file>

<file path=ppt/theme/theme1.xml><?xml version="1.0" encoding="utf-8"?>
<a:theme xmlns:a="http://schemas.openxmlformats.org/drawingml/2006/main" name="Office Theme">
  <a:themeElements>
    <a:clrScheme name="Custom 66">
      <a:dk1>
        <a:srgbClr val="2D2D2D"/>
      </a:dk1>
      <a:lt1>
        <a:sysClr val="window" lastClr="FFFFFF"/>
      </a:lt1>
      <a:dk2>
        <a:srgbClr val="44546A"/>
      </a:dk2>
      <a:lt2>
        <a:srgbClr val="E7E6E6"/>
      </a:lt2>
      <a:accent1>
        <a:srgbClr val="1250A9"/>
      </a:accent1>
      <a:accent2>
        <a:srgbClr val="E0E0E0"/>
      </a:accent2>
      <a:accent3>
        <a:srgbClr val="A5A5A5"/>
      </a:accent3>
      <a:accent4>
        <a:srgbClr val="FFC000"/>
      </a:accent4>
      <a:accent5>
        <a:srgbClr val="5B9BD5"/>
      </a:accent5>
      <a:accent6>
        <a:srgbClr val="70AD47"/>
      </a:accent6>
      <a:hlink>
        <a:srgbClr val="0563C1"/>
      </a:hlink>
      <a:folHlink>
        <a:srgbClr val="954F72"/>
      </a:folHlink>
    </a:clrScheme>
    <a:fontScheme name="Custom 5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487</Words>
  <Application>Microsoft Office PowerPoint</Application>
  <PresentationFormat>Widescreen</PresentationFormat>
  <Paragraphs>94</Paragraphs>
  <Slides>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7</vt:i4>
      </vt:variant>
    </vt:vector>
  </HeadingPairs>
  <TitlesOfParts>
    <vt:vector size="10" baseType="lpstr">
      <vt:lpstr>Arial</vt:lpstr>
      <vt:lpstr>Calibri</vt:lpstr>
      <vt:lpstr>Office Theme</vt:lpstr>
      <vt:lpstr>DEFINING FACULTY &amp; PARTICIPANT ROLE MANAGEMENT</vt:lpstr>
      <vt:lpstr>Presentazione standard di PowerPoint</vt:lpstr>
      <vt:lpstr>Presentazione standard di PowerPoint</vt:lpstr>
      <vt:lpstr>Presentazione standard di PowerPoint</vt:lpstr>
      <vt:lpstr>Resources</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FACULTY &amp; PARTICIPANT ROLE MANAGEMENT</dc:title>
  <dc:creator>Monica</dc:creator>
  <cp:lastModifiedBy>Monica</cp:lastModifiedBy>
  <cp:revision>3</cp:revision>
  <dcterms:created xsi:type="dcterms:W3CDTF">2019-07-11T14:53:38Z</dcterms:created>
  <dcterms:modified xsi:type="dcterms:W3CDTF">2019-07-11T15:11:16Z</dcterms:modified>
</cp:coreProperties>
</file>